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954" r:id="rId4"/>
  </p:sldMasterIdLst>
  <p:notesMasterIdLst>
    <p:notesMasterId r:id="rId37"/>
  </p:notesMasterIdLst>
  <p:handoutMasterIdLst>
    <p:handoutMasterId r:id="rId38"/>
  </p:handoutMasterIdLst>
  <p:sldIdLst>
    <p:sldId id="261" r:id="rId5"/>
    <p:sldId id="280" r:id="rId6"/>
    <p:sldId id="273" r:id="rId7"/>
    <p:sldId id="286" r:id="rId8"/>
    <p:sldId id="300" r:id="rId9"/>
    <p:sldId id="306" r:id="rId10"/>
    <p:sldId id="308" r:id="rId11"/>
    <p:sldId id="302" r:id="rId12"/>
    <p:sldId id="314" r:id="rId13"/>
    <p:sldId id="315" r:id="rId14"/>
    <p:sldId id="316" r:id="rId15"/>
    <p:sldId id="317" r:id="rId16"/>
    <p:sldId id="318" r:id="rId17"/>
    <p:sldId id="319" r:id="rId18"/>
    <p:sldId id="320" r:id="rId19"/>
    <p:sldId id="324" r:id="rId20"/>
    <p:sldId id="323" r:id="rId21"/>
    <p:sldId id="322" r:id="rId22"/>
    <p:sldId id="321" r:id="rId23"/>
    <p:sldId id="326" r:id="rId24"/>
    <p:sldId id="327" r:id="rId25"/>
    <p:sldId id="328" r:id="rId26"/>
    <p:sldId id="329" r:id="rId27"/>
    <p:sldId id="330" r:id="rId28"/>
    <p:sldId id="331" r:id="rId29"/>
    <p:sldId id="332" r:id="rId30"/>
    <p:sldId id="339" r:id="rId31"/>
    <p:sldId id="338" r:id="rId32"/>
    <p:sldId id="313" r:id="rId33"/>
    <p:sldId id="334" r:id="rId34"/>
    <p:sldId id="335" r:id="rId35"/>
    <p:sldId id="333"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AE900E-2B0A-49F6-9594-F211CBC57B38}">
          <p14:sldIdLst>
            <p14:sldId id="261"/>
            <p14:sldId id="280"/>
            <p14:sldId id="273"/>
            <p14:sldId id="286"/>
            <p14:sldId id="300"/>
            <p14:sldId id="306"/>
            <p14:sldId id="308"/>
            <p14:sldId id="302"/>
            <p14:sldId id="314"/>
          </p14:sldIdLst>
        </p14:section>
        <p14:section name="Untitled Section" id="{2B3562E8-D8A6-4DBE-9B89-DF2DAA231FE8}">
          <p14:sldIdLst>
            <p14:sldId id="315"/>
            <p14:sldId id="316"/>
            <p14:sldId id="317"/>
            <p14:sldId id="318"/>
            <p14:sldId id="319"/>
            <p14:sldId id="320"/>
            <p14:sldId id="324"/>
            <p14:sldId id="323"/>
            <p14:sldId id="322"/>
            <p14:sldId id="321"/>
            <p14:sldId id="326"/>
            <p14:sldId id="327"/>
            <p14:sldId id="328"/>
            <p14:sldId id="329"/>
            <p14:sldId id="330"/>
            <p14:sldId id="331"/>
            <p14:sldId id="332"/>
            <p14:sldId id="339"/>
            <p14:sldId id="338"/>
            <p14:sldId id="313"/>
            <p14:sldId id="334"/>
            <p14:sldId id="335"/>
            <p14:sldId id="33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8C09"/>
    <a:srgbClr val="F69E1D"/>
    <a:srgbClr val="43467B"/>
    <a:srgbClr val="E19E6B"/>
    <a:srgbClr val="EEEEEE"/>
    <a:srgbClr val="87175F"/>
    <a:srgbClr val="EEC621"/>
    <a:srgbClr val="AEA422"/>
    <a:srgbClr val="75503A"/>
    <a:srgbClr val="DDB6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67" autoAdjust="0"/>
    <p:restoredTop sz="95034" autoAdjust="0"/>
  </p:normalViewPr>
  <p:slideViewPr>
    <p:cSldViewPr>
      <p:cViewPr varScale="1">
        <p:scale>
          <a:sx n="82" d="100"/>
          <a:sy n="82" d="100"/>
        </p:scale>
        <p:origin x="581" y="72"/>
      </p:cViewPr>
      <p:guideLst/>
    </p:cSldViewPr>
  </p:slideViewPr>
  <p:outlineViewPr>
    <p:cViewPr>
      <p:scale>
        <a:sx n="33" d="100"/>
        <a:sy n="33" d="100"/>
      </p:scale>
      <p:origin x="0" y="-20822"/>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60" d="100"/>
          <a:sy n="60" d="100"/>
        </p:scale>
        <p:origin x="3187" y="3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12" Type="http://schemas.openxmlformats.org/officeDocument/2006/relationships/image" Target="../media/image40.sv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11" Type="http://schemas.openxmlformats.org/officeDocument/2006/relationships/image" Target="../media/image39.png"/><Relationship Id="rId5" Type="http://schemas.openxmlformats.org/officeDocument/2006/relationships/image" Target="../media/image33.png"/><Relationship Id="rId10" Type="http://schemas.openxmlformats.org/officeDocument/2006/relationships/image" Target="../media/image38.svg"/><Relationship Id="rId4" Type="http://schemas.openxmlformats.org/officeDocument/2006/relationships/image" Target="../media/image32.svg"/><Relationship Id="rId9" Type="http://schemas.openxmlformats.org/officeDocument/2006/relationships/image" Target="../media/image37.png"/></Relationships>
</file>

<file path=ppt/diagrams/_rels/drawing1.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12" Type="http://schemas.openxmlformats.org/officeDocument/2006/relationships/image" Target="../media/image40.sv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11" Type="http://schemas.openxmlformats.org/officeDocument/2006/relationships/image" Target="../media/image39.png"/><Relationship Id="rId5" Type="http://schemas.openxmlformats.org/officeDocument/2006/relationships/image" Target="../media/image33.png"/><Relationship Id="rId10" Type="http://schemas.openxmlformats.org/officeDocument/2006/relationships/image" Target="../media/image38.svg"/><Relationship Id="rId4" Type="http://schemas.openxmlformats.org/officeDocument/2006/relationships/image" Target="../media/image32.svg"/><Relationship Id="rId9" Type="http://schemas.openxmlformats.org/officeDocument/2006/relationships/image" Target="../media/image37.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D28029-8F19-429A-A6CD-49A7488A8CF2}" type="doc">
      <dgm:prSet loTypeId="urn:microsoft.com/office/officeart/2018/2/layout/IconLabelDescriptionList" loCatId="icon" qsTypeId="urn:microsoft.com/office/officeart/2005/8/quickstyle/simple1" qsCatId="simple" csTypeId="urn:microsoft.com/office/officeart/2005/8/colors/accent2_2" csCatId="accent2" phldr="1"/>
      <dgm:spPr/>
      <dgm:t>
        <a:bodyPr/>
        <a:lstStyle/>
        <a:p>
          <a:endParaRPr lang="en-US"/>
        </a:p>
      </dgm:t>
    </dgm:pt>
    <dgm:pt modelId="{CE404B27-B33A-482B-B72D-374078E2BDCF}">
      <dgm:prSet custT="1"/>
      <dgm:spPr/>
      <dgm:t>
        <a:bodyPr/>
        <a:lstStyle/>
        <a:p>
          <a:pPr>
            <a:lnSpc>
              <a:spcPct val="100000"/>
            </a:lnSpc>
            <a:defRPr b="1"/>
          </a:pPr>
          <a:r>
            <a:rPr lang="en-US" sz="1500" b="1" i="0" dirty="0">
              <a:solidFill>
                <a:srgbClr val="0070C0"/>
              </a:solidFill>
            </a:rPr>
            <a:t>Privacy and Confidentiality Breaches</a:t>
          </a:r>
          <a:endParaRPr lang="en-US" sz="1500" dirty="0">
            <a:solidFill>
              <a:srgbClr val="0070C0"/>
            </a:solidFill>
          </a:endParaRPr>
        </a:p>
      </dgm:t>
    </dgm:pt>
    <dgm:pt modelId="{4D491F9D-7201-4DE7-B7DF-0F906FF8D73D}" type="parTrans" cxnId="{B52715FC-B0CC-48ED-81C3-775715FA36C9}">
      <dgm:prSet/>
      <dgm:spPr/>
      <dgm:t>
        <a:bodyPr/>
        <a:lstStyle/>
        <a:p>
          <a:endParaRPr lang="en-US"/>
        </a:p>
      </dgm:t>
    </dgm:pt>
    <dgm:pt modelId="{13D3677E-EBD2-49AE-9FC7-893F337888A3}" type="sibTrans" cxnId="{B52715FC-B0CC-48ED-81C3-775715FA36C9}">
      <dgm:prSet/>
      <dgm:spPr/>
      <dgm:t>
        <a:bodyPr/>
        <a:lstStyle/>
        <a:p>
          <a:endParaRPr lang="en-US"/>
        </a:p>
      </dgm:t>
    </dgm:pt>
    <dgm:pt modelId="{E483B229-C961-4E7D-ABE2-0BDF1B087F63}">
      <dgm:prSet custT="1"/>
      <dgm:spPr/>
      <dgm:t>
        <a:bodyPr/>
        <a:lstStyle/>
        <a:p>
          <a:pPr>
            <a:lnSpc>
              <a:spcPct val="100000"/>
            </a:lnSpc>
          </a:pPr>
          <a:r>
            <a:rPr lang="en-US" sz="1600" dirty="0">
              <a:solidFill>
                <a:srgbClr val="0070C0"/>
              </a:solidFill>
            </a:rPr>
            <a:t>Even when data is anonymized, advances in data analytics and cross-referencing with other datasets can lead to re-identification of individuals. This can expose sensitive personal information, such as health records, income levels, or political affiliations</a:t>
          </a:r>
        </a:p>
      </dgm:t>
    </dgm:pt>
    <dgm:pt modelId="{493009A5-8B45-4A9A-A561-302EFC2D796F}" type="parTrans" cxnId="{23A729AC-22F4-432D-9F77-70127C8780BE}">
      <dgm:prSet/>
      <dgm:spPr/>
      <dgm:t>
        <a:bodyPr/>
        <a:lstStyle/>
        <a:p>
          <a:endParaRPr lang="en-US"/>
        </a:p>
      </dgm:t>
    </dgm:pt>
    <dgm:pt modelId="{BB5A56BE-835B-4DAE-85FE-65EEBC5DD801}" type="sibTrans" cxnId="{23A729AC-22F4-432D-9F77-70127C8780BE}">
      <dgm:prSet/>
      <dgm:spPr/>
      <dgm:t>
        <a:bodyPr/>
        <a:lstStyle/>
        <a:p>
          <a:endParaRPr lang="en-US"/>
        </a:p>
      </dgm:t>
    </dgm:pt>
    <dgm:pt modelId="{30EA628C-C7A6-4CF4-A679-C451F90FA3E4}">
      <dgm:prSet custT="1"/>
      <dgm:spPr/>
      <dgm:t>
        <a:bodyPr/>
        <a:lstStyle/>
        <a:p>
          <a:pPr>
            <a:lnSpc>
              <a:spcPct val="100000"/>
            </a:lnSpc>
            <a:defRPr b="1"/>
          </a:pPr>
          <a:r>
            <a:rPr lang="en-US" sz="1500" b="1" i="0" dirty="0">
              <a:solidFill>
                <a:srgbClr val="0070C0"/>
              </a:solidFill>
            </a:rPr>
            <a:t>Misinterpretation and Misuse of Data</a:t>
          </a:r>
          <a:endParaRPr lang="en-US" sz="1500" dirty="0">
            <a:solidFill>
              <a:srgbClr val="0070C0"/>
            </a:solidFill>
          </a:endParaRPr>
        </a:p>
      </dgm:t>
    </dgm:pt>
    <dgm:pt modelId="{E788E5A3-23C1-462A-B6F2-C18A9A3B25AC}" type="parTrans" cxnId="{F6923099-0381-41CE-9574-9338764DE4B5}">
      <dgm:prSet/>
      <dgm:spPr/>
      <dgm:t>
        <a:bodyPr/>
        <a:lstStyle/>
        <a:p>
          <a:endParaRPr lang="en-US"/>
        </a:p>
      </dgm:t>
    </dgm:pt>
    <dgm:pt modelId="{1A4FEEEB-366F-4401-8272-07A11509E22F}" type="sibTrans" cxnId="{F6923099-0381-41CE-9574-9338764DE4B5}">
      <dgm:prSet/>
      <dgm:spPr/>
      <dgm:t>
        <a:bodyPr/>
        <a:lstStyle/>
        <a:p>
          <a:endParaRPr lang="en-US"/>
        </a:p>
      </dgm:t>
    </dgm:pt>
    <dgm:pt modelId="{5C4A2782-4F55-409B-BA4B-5ABA45D4510D}">
      <dgm:prSet custT="1"/>
      <dgm:spPr/>
      <dgm:t>
        <a:bodyPr/>
        <a:lstStyle/>
        <a:p>
          <a:pPr>
            <a:lnSpc>
              <a:spcPct val="100000"/>
            </a:lnSpc>
          </a:pPr>
          <a:r>
            <a:rPr lang="en-US" sz="1600" dirty="0">
              <a:solidFill>
                <a:srgbClr val="0070C0"/>
              </a:solidFill>
            </a:rPr>
            <a:t>Open datasets can be misinterpreted by non-experts, leading to flawed conclusions, misinformation, or policy errors. In extreme cases, data can be intentionally manipulated to support biased narratives</a:t>
          </a:r>
        </a:p>
      </dgm:t>
    </dgm:pt>
    <dgm:pt modelId="{F4CAAAAC-129E-4235-82DE-E200225EE6D1}" type="parTrans" cxnId="{54689370-0C11-4252-9B73-75A2A0571A8E}">
      <dgm:prSet/>
      <dgm:spPr/>
      <dgm:t>
        <a:bodyPr/>
        <a:lstStyle/>
        <a:p>
          <a:endParaRPr lang="en-US"/>
        </a:p>
      </dgm:t>
    </dgm:pt>
    <dgm:pt modelId="{4E1EF17A-0E62-456E-A286-4DE68152623A}" type="sibTrans" cxnId="{54689370-0C11-4252-9B73-75A2A0571A8E}">
      <dgm:prSet/>
      <dgm:spPr/>
      <dgm:t>
        <a:bodyPr/>
        <a:lstStyle/>
        <a:p>
          <a:endParaRPr lang="en-US"/>
        </a:p>
      </dgm:t>
    </dgm:pt>
    <dgm:pt modelId="{EA3D2D46-C44E-498A-84E6-E01979899CB2}">
      <dgm:prSet/>
      <dgm:spPr/>
      <dgm:t>
        <a:bodyPr/>
        <a:lstStyle/>
        <a:p>
          <a:pPr>
            <a:lnSpc>
              <a:spcPct val="100000"/>
            </a:lnSpc>
            <a:defRPr b="1"/>
          </a:pPr>
          <a:r>
            <a:rPr lang="en-US" b="1" dirty="0">
              <a:solidFill>
                <a:srgbClr val="0070C0"/>
              </a:solidFill>
            </a:rPr>
            <a:t>Accessibility and Usability</a:t>
          </a:r>
          <a:endParaRPr lang="en-US" dirty="0">
            <a:solidFill>
              <a:srgbClr val="0070C0"/>
            </a:solidFill>
          </a:endParaRPr>
        </a:p>
      </dgm:t>
    </dgm:pt>
    <dgm:pt modelId="{63239BEB-8911-4CBE-9D38-AD41464ACC88}" type="parTrans" cxnId="{27C6FAB2-762C-46E8-AE56-A5D2516991F0}">
      <dgm:prSet/>
      <dgm:spPr/>
      <dgm:t>
        <a:bodyPr/>
        <a:lstStyle/>
        <a:p>
          <a:endParaRPr lang="en-US"/>
        </a:p>
      </dgm:t>
    </dgm:pt>
    <dgm:pt modelId="{6B7DB900-A225-4ADF-9BFC-463FBAE1260E}" type="sibTrans" cxnId="{27C6FAB2-762C-46E8-AE56-A5D2516991F0}">
      <dgm:prSet/>
      <dgm:spPr/>
      <dgm:t>
        <a:bodyPr/>
        <a:lstStyle/>
        <a:p>
          <a:endParaRPr lang="en-US"/>
        </a:p>
      </dgm:t>
    </dgm:pt>
    <dgm:pt modelId="{961B0126-57D9-4526-B526-9039B47D168A}">
      <dgm:prSet custT="1"/>
      <dgm:spPr/>
      <dgm:t>
        <a:bodyPr/>
        <a:lstStyle/>
        <a:p>
          <a:pPr>
            <a:lnSpc>
              <a:spcPct val="100000"/>
            </a:lnSpc>
          </a:pPr>
          <a:r>
            <a:rPr lang="en-US" sz="1600" dirty="0">
              <a:solidFill>
                <a:srgbClr val="0070C0"/>
              </a:solidFill>
            </a:rPr>
            <a:t>Not all open datasets undergo rigorous quality control. Outdated, incomplete, or inaccurate data can compromise research validity and lead to misguided decisions</a:t>
          </a:r>
        </a:p>
      </dgm:t>
    </dgm:pt>
    <dgm:pt modelId="{6C1A77F8-97E5-4CE9-8A3C-20B4624FED89}" type="parTrans" cxnId="{D5D13138-E5E2-44C5-BD55-0D68EA08B365}">
      <dgm:prSet/>
      <dgm:spPr/>
      <dgm:t>
        <a:bodyPr/>
        <a:lstStyle/>
        <a:p>
          <a:endParaRPr lang="en-US"/>
        </a:p>
      </dgm:t>
    </dgm:pt>
    <dgm:pt modelId="{5E2053BC-8486-4246-A0DF-DAEDF44F1769}" type="sibTrans" cxnId="{D5D13138-E5E2-44C5-BD55-0D68EA08B365}">
      <dgm:prSet/>
      <dgm:spPr/>
      <dgm:t>
        <a:bodyPr/>
        <a:lstStyle/>
        <a:p>
          <a:endParaRPr lang="en-US"/>
        </a:p>
      </dgm:t>
    </dgm:pt>
    <dgm:pt modelId="{3588FEE3-98BA-425A-B254-A714E9B3CCCB}">
      <dgm:prSet/>
      <dgm:spPr/>
      <dgm:t>
        <a:bodyPr/>
        <a:lstStyle/>
        <a:p>
          <a:pPr>
            <a:lnSpc>
              <a:spcPct val="100000"/>
            </a:lnSpc>
            <a:defRPr b="1"/>
          </a:pPr>
          <a:r>
            <a:rPr lang="en-US" b="1" i="0" dirty="0">
              <a:solidFill>
                <a:srgbClr val="0070C0"/>
              </a:solidFill>
            </a:rPr>
            <a:t>Cybersecurity and Data Integrity Risks</a:t>
          </a:r>
          <a:endParaRPr lang="en-US" dirty="0">
            <a:solidFill>
              <a:srgbClr val="0070C0"/>
            </a:solidFill>
          </a:endParaRPr>
        </a:p>
      </dgm:t>
    </dgm:pt>
    <dgm:pt modelId="{411743C8-47F6-47AA-B1E1-21755D26B1A9}" type="parTrans" cxnId="{693F4054-B3F1-4934-9A1D-73FAA25EB046}">
      <dgm:prSet/>
      <dgm:spPr/>
      <dgm:t>
        <a:bodyPr/>
        <a:lstStyle/>
        <a:p>
          <a:endParaRPr lang="en-US"/>
        </a:p>
      </dgm:t>
    </dgm:pt>
    <dgm:pt modelId="{7521BB4D-69D1-451A-A6DB-81F4E005AE50}" type="sibTrans" cxnId="{693F4054-B3F1-4934-9A1D-73FAA25EB046}">
      <dgm:prSet/>
      <dgm:spPr/>
      <dgm:t>
        <a:bodyPr/>
        <a:lstStyle/>
        <a:p>
          <a:endParaRPr lang="en-US"/>
        </a:p>
      </dgm:t>
    </dgm:pt>
    <dgm:pt modelId="{2672F098-946B-4581-84CB-253A448CABCB}">
      <dgm:prSet custT="1"/>
      <dgm:spPr/>
      <dgm:t>
        <a:bodyPr/>
        <a:lstStyle/>
        <a:p>
          <a:pPr>
            <a:lnSpc>
              <a:spcPct val="100000"/>
            </a:lnSpc>
          </a:pPr>
          <a:r>
            <a:rPr lang="en-US" sz="1600" dirty="0">
              <a:solidFill>
                <a:srgbClr val="0070C0"/>
              </a:solidFill>
            </a:rPr>
            <a:t>Open data platforms may become targets for cyberattacks, data manipulation, or corruption of files, potentially undermining trust in the dataset</a:t>
          </a:r>
        </a:p>
      </dgm:t>
    </dgm:pt>
    <dgm:pt modelId="{68138AA0-3780-4183-A14B-549662DBA109}" type="parTrans" cxnId="{D7DEED8A-F5A8-4B36-9881-1D9CD27FAC6C}">
      <dgm:prSet/>
      <dgm:spPr/>
      <dgm:t>
        <a:bodyPr/>
        <a:lstStyle/>
        <a:p>
          <a:endParaRPr lang="en-US"/>
        </a:p>
      </dgm:t>
    </dgm:pt>
    <dgm:pt modelId="{2CC82CB8-0751-4E31-B029-6EA7A97456EB}" type="sibTrans" cxnId="{D7DEED8A-F5A8-4B36-9881-1D9CD27FAC6C}">
      <dgm:prSet/>
      <dgm:spPr/>
      <dgm:t>
        <a:bodyPr/>
        <a:lstStyle/>
        <a:p>
          <a:endParaRPr lang="en-US"/>
        </a:p>
      </dgm:t>
    </dgm:pt>
    <dgm:pt modelId="{147A2FB3-5ACE-4CBA-9625-93AB3DD65B18}">
      <dgm:prSet custT="1"/>
      <dgm:spPr/>
      <dgm:t>
        <a:bodyPr/>
        <a:lstStyle/>
        <a:p>
          <a:pPr>
            <a:lnSpc>
              <a:spcPct val="100000"/>
            </a:lnSpc>
            <a:defRPr b="1"/>
          </a:pPr>
          <a:r>
            <a:rPr lang="en-US" sz="1600" b="1" dirty="0">
              <a:solidFill>
                <a:srgbClr val="0070C0"/>
              </a:solidFill>
            </a:rPr>
            <a:t>Metadata and Documentation Standards</a:t>
          </a:r>
          <a:endParaRPr lang="en-US" sz="1600" dirty="0">
            <a:solidFill>
              <a:srgbClr val="0070C0"/>
            </a:solidFill>
          </a:endParaRPr>
        </a:p>
      </dgm:t>
    </dgm:pt>
    <dgm:pt modelId="{489BC4F3-06BA-4BB6-B69F-D22945944F5F}" type="parTrans" cxnId="{794BE767-1247-412A-B0F5-C9C63C21997E}">
      <dgm:prSet/>
      <dgm:spPr/>
      <dgm:t>
        <a:bodyPr/>
        <a:lstStyle/>
        <a:p>
          <a:endParaRPr lang="en-US"/>
        </a:p>
      </dgm:t>
    </dgm:pt>
    <dgm:pt modelId="{CB75EC04-91ED-4811-8472-33EDE38E0847}" type="sibTrans" cxnId="{794BE767-1247-412A-B0F5-C9C63C21997E}">
      <dgm:prSet/>
      <dgm:spPr/>
      <dgm:t>
        <a:bodyPr/>
        <a:lstStyle/>
        <a:p>
          <a:endParaRPr lang="en-US"/>
        </a:p>
      </dgm:t>
    </dgm:pt>
    <dgm:pt modelId="{8FD3C162-6891-4F03-A985-07433809AEDF}">
      <dgm:prSet custT="1"/>
      <dgm:spPr/>
      <dgm:t>
        <a:bodyPr/>
        <a:lstStyle/>
        <a:p>
          <a:pPr>
            <a:lnSpc>
              <a:spcPct val="100000"/>
            </a:lnSpc>
          </a:pPr>
          <a:r>
            <a:rPr lang="en-US" sz="1600" dirty="0">
              <a:solidFill>
                <a:srgbClr val="0070C0"/>
              </a:solidFill>
            </a:rPr>
            <a:t>Publish datasets with comprehensive metadata that explains methodology, scope, limitations, and intended uses to reduce misinterpretation</a:t>
          </a:r>
        </a:p>
      </dgm:t>
    </dgm:pt>
    <dgm:pt modelId="{F3F3CCF8-DD14-43DE-9898-236879F271B3}" type="parTrans" cxnId="{D03B37A2-6D7C-4A23-B062-D7330ACF46A4}">
      <dgm:prSet/>
      <dgm:spPr/>
      <dgm:t>
        <a:bodyPr/>
        <a:lstStyle/>
        <a:p>
          <a:endParaRPr lang="en-US"/>
        </a:p>
      </dgm:t>
    </dgm:pt>
    <dgm:pt modelId="{46EAE01E-CBAD-4099-BA0D-0BADA71C8FF6}" type="sibTrans" cxnId="{D03B37A2-6D7C-4A23-B062-D7330ACF46A4}">
      <dgm:prSet/>
      <dgm:spPr/>
      <dgm:t>
        <a:bodyPr/>
        <a:lstStyle/>
        <a:p>
          <a:endParaRPr lang="en-US"/>
        </a:p>
      </dgm:t>
    </dgm:pt>
    <dgm:pt modelId="{E8F140CC-E82F-4B1D-BA5A-C57A83BB3302}">
      <dgm:prSet custT="1"/>
      <dgm:spPr/>
      <dgm:t>
        <a:bodyPr/>
        <a:lstStyle/>
        <a:p>
          <a:pPr>
            <a:lnSpc>
              <a:spcPct val="100000"/>
            </a:lnSpc>
            <a:defRPr b="1"/>
          </a:pPr>
          <a:r>
            <a:rPr lang="en-US" sz="1600" b="1" dirty="0">
              <a:solidFill>
                <a:srgbClr val="0070C0"/>
              </a:solidFill>
            </a:rPr>
            <a:t>Economic and Strategic Risks</a:t>
          </a:r>
          <a:endParaRPr lang="en-US" sz="1600" dirty="0">
            <a:solidFill>
              <a:srgbClr val="0070C0"/>
            </a:solidFill>
          </a:endParaRPr>
        </a:p>
      </dgm:t>
    </dgm:pt>
    <dgm:pt modelId="{F1985074-7649-4C7D-BB3F-3CD11606699A}" type="parTrans" cxnId="{A4AC8C67-DA48-4A95-8292-22D20ACEBEB9}">
      <dgm:prSet/>
      <dgm:spPr/>
      <dgm:t>
        <a:bodyPr/>
        <a:lstStyle/>
        <a:p>
          <a:endParaRPr lang="en-US"/>
        </a:p>
      </dgm:t>
    </dgm:pt>
    <dgm:pt modelId="{147018E7-EEA1-4F5A-9A6A-ED2B1A095C78}" type="sibTrans" cxnId="{A4AC8C67-DA48-4A95-8292-22D20ACEBEB9}">
      <dgm:prSet/>
      <dgm:spPr/>
      <dgm:t>
        <a:bodyPr/>
        <a:lstStyle/>
        <a:p>
          <a:endParaRPr lang="en-US"/>
        </a:p>
      </dgm:t>
    </dgm:pt>
    <dgm:pt modelId="{515C2D50-FC0B-4587-B555-FBD7E97C54FE}">
      <dgm:prSet custT="1"/>
      <dgm:spPr/>
      <dgm:t>
        <a:bodyPr/>
        <a:lstStyle/>
        <a:p>
          <a:pPr>
            <a:lnSpc>
              <a:spcPct val="100000"/>
            </a:lnSpc>
          </a:pPr>
          <a:r>
            <a:rPr lang="en-US" sz="1600" dirty="0">
              <a:solidFill>
                <a:srgbClr val="0070C0"/>
              </a:solidFill>
            </a:rPr>
            <a:t>In sensitive sectors such as defense, energy, or natural resources, making certain datasets openly available could inadvertently reveal strategic vulnerabilities or be exploited by malicious actors</a:t>
          </a:r>
        </a:p>
      </dgm:t>
    </dgm:pt>
    <dgm:pt modelId="{7955058F-501B-45B8-8B5A-A785D1A25F4E}" type="parTrans" cxnId="{D8BF8313-C91E-45A7-90BB-D9B98B693635}">
      <dgm:prSet/>
      <dgm:spPr/>
      <dgm:t>
        <a:bodyPr/>
        <a:lstStyle/>
        <a:p>
          <a:endParaRPr lang="en-US"/>
        </a:p>
      </dgm:t>
    </dgm:pt>
    <dgm:pt modelId="{80A207B0-0F59-49BC-A290-74ABABD234AC}" type="sibTrans" cxnId="{D8BF8313-C91E-45A7-90BB-D9B98B693635}">
      <dgm:prSet/>
      <dgm:spPr/>
      <dgm:t>
        <a:bodyPr/>
        <a:lstStyle/>
        <a:p>
          <a:endParaRPr lang="en-US"/>
        </a:p>
      </dgm:t>
    </dgm:pt>
    <dgm:pt modelId="{36C3FA06-83F2-4DA1-88E3-170847E39450}" type="pres">
      <dgm:prSet presAssocID="{CBD28029-8F19-429A-A6CD-49A7488A8CF2}" presName="root" presStyleCnt="0">
        <dgm:presLayoutVars>
          <dgm:dir/>
          <dgm:resizeHandles val="exact"/>
        </dgm:presLayoutVars>
      </dgm:prSet>
      <dgm:spPr/>
    </dgm:pt>
    <dgm:pt modelId="{A45E3FBD-2FE7-42B5-AD35-32032BA10B75}" type="pres">
      <dgm:prSet presAssocID="{CE404B27-B33A-482B-B72D-374078E2BDCF}" presName="compNode" presStyleCnt="0"/>
      <dgm:spPr/>
    </dgm:pt>
    <dgm:pt modelId="{3FBC051C-2F76-4AA4-AB06-F9CF689D2DB8}" type="pres">
      <dgm:prSet presAssocID="{CE404B27-B33A-482B-B72D-374078E2BDCF}"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4F705A71-D285-47EF-9C73-94BE62E9833A}" type="pres">
      <dgm:prSet presAssocID="{CE404B27-B33A-482B-B72D-374078E2BDCF}" presName="iconSpace" presStyleCnt="0"/>
      <dgm:spPr/>
    </dgm:pt>
    <dgm:pt modelId="{130CDE70-99FE-4A70-857E-148AD35D5E31}" type="pres">
      <dgm:prSet presAssocID="{CE404B27-B33A-482B-B72D-374078E2BDCF}" presName="parTx" presStyleLbl="revTx" presStyleIdx="0" presStyleCnt="12" custLinFactNeighborX="3112" custLinFactNeighborY="-20589">
        <dgm:presLayoutVars>
          <dgm:chMax val="0"/>
          <dgm:chPref val="0"/>
        </dgm:presLayoutVars>
      </dgm:prSet>
      <dgm:spPr/>
    </dgm:pt>
    <dgm:pt modelId="{B88A78E5-C206-4055-8667-0E20D8595478}" type="pres">
      <dgm:prSet presAssocID="{CE404B27-B33A-482B-B72D-374078E2BDCF}" presName="txSpace" presStyleCnt="0"/>
      <dgm:spPr/>
    </dgm:pt>
    <dgm:pt modelId="{6AB42CFF-EF10-414C-BB8F-D0B32344CF79}" type="pres">
      <dgm:prSet presAssocID="{CE404B27-B33A-482B-B72D-374078E2BDCF}" presName="desTx" presStyleLbl="revTx" presStyleIdx="1" presStyleCnt="12" custLinFactNeighborX="1939" custLinFactNeighborY="-2336">
        <dgm:presLayoutVars/>
      </dgm:prSet>
      <dgm:spPr/>
    </dgm:pt>
    <dgm:pt modelId="{41E30BBF-667B-4AD1-B0E6-EF8B7E282CB0}" type="pres">
      <dgm:prSet presAssocID="{13D3677E-EBD2-49AE-9FC7-893F337888A3}" presName="sibTrans" presStyleCnt="0"/>
      <dgm:spPr/>
    </dgm:pt>
    <dgm:pt modelId="{85217560-6727-4544-AA1A-425CABBD4C39}" type="pres">
      <dgm:prSet presAssocID="{30EA628C-C7A6-4CF4-A679-C451F90FA3E4}" presName="compNode" presStyleCnt="0"/>
      <dgm:spPr/>
    </dgm:pt>
    <dgm:pt modelId="{45399853-50EA-4B9E-8198-30DCEA9DF408}" type="pres">
      <dgm:prSet presAssocID="{30EA628C-C7A6-4CF4-A679-C451F90FA3E4}"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roup"/>
        </a:ext>
      </dgm:extLst>
    </dgm:pt>
    <dgm:pt modelId="{5040078F-2468-40CC-A584-C3CA2463B5CE}" type="pres">
      <dgm:prSet presAssocID="{30EA628C-C7A6-4CF4-A679-C451F90FA3E4}" presName="iconSpace" presStyleCnt="0"/>
      <dgm:spPr/>
    </dgm:pt>
    <dgm:pt modelId="{4B7D14B7-7E21-4EE6-A514-4A2449C1D466}" type="pres">
      <dgm:prSet presAssocID="{30EA628C-C7A6-4CF4-A679-C451F90FA3E4}" presName="parTx" presStyleLbl="revTx" presStyleIdx="2" presStyleCnt="12">
        <dgm:presLayoutVars>
          <dgm:chMax val="0"/>
          <dgm:chPref val="0"/>
        </dgm:presLayoutVars>
      </dgm:prSet>
      <dgm:spPr/>
    </dgm:pt>
    <dgm:pt modelId="{70BCA0E2-8DD0-40E4-B362-DDDC7E8B46E6}" type="pres">
      <dgm:prSet presAssocID="{30EA628C-C7A6-4CF4-A679-C451F90FA3E4}" presName="txSpace" presStyleCnt="0"/>
      <dgm:spPr/>
    </dgm:pt>
    <dgm:pt modelId="{8BE7695F-C21F-4D71-877C-AA2EBC8F0EB2}" type="pres">
      <dgm:prSet presAssocID="{30EA628C-C7A6-4CF4-A679-C451F90FA3E4}" presName="desTx" presStyleLbl="revTx" presStyleIdx="3" presStyleCnt="12" custLinFactNeighborX="2682" custLinFactNeighborY="-5160">
        <dgm:presLayoutVars/>
      </dgm:prSet>
      <dgm:spPr/>
    </dgm:pt>
    <dgm:pt modelId="{574D4A7B-1657-424A-875D-8AC2E882936F}" type="pres">
      <dgm:prSet presAssocID="{1A4FEEEB-366F-4401-8272-07A11509E22F}" presName="sibTrans" presStyleCnt="0"/>
      <dgm:spPr/>
    </dgm:pt>
    <dgm:pt modelId="{2387730E-A025-4652-A895-ADC744340B49}" type="pres">
      <dgm:prSet presAssocID="{EA3D2D46-C44E-498A-84E6-E01979899CB2}" presName="compNode" presStyleCnt="0"/>
      <dgm:spPr/>
    </dgm:pt>
    <dgm:pt modelId="{F1CD633D-5B2D-4091-8DDD-DECE06420E0B}" type="pres">
      <dgm:prSet presAssocID="{EA3D2D46-C44E-498A-84E6-E01979899CB2}"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1F4172C3-527F-40D8-9605-8B5209823F5C}" type="pres">
      <dgm:prSet presAssocID="{EA3D2D46-C44E-498A-84E6-E01979899CB2}" presName="iconSpace" presStyleCnt="0"/>
      <dgm:spPr/>
    </dgm:pt>
    <dgm:pt modelId="{EEDF42BD-BBFF-4804-A91A-84E1C1F2EECD}" type="pres">
      <dgm:prSet presAssocID="{EA3D2D46-C44E-498A-84E6-E01979899CB2}" presName="parTx" presStyleLbl="revTx" presStyleIdx="4" presStyleCnt="12">
        <dgm:presLayoutVars>
          <dgm:chMax val="0"/>
          <dgm:chPref val="0"/>
        </dgm:presLayoutVars>
      </dgm:prSet>
      <dgm:spPr/>
    </dgm:pt>
    <dgm:pt modelId="{2CECB97E-E5CF-4F58-AB5A-75210825056C}" type="pres">
      <dgm:prSet presAssocID="{EA3D2D46-C44E-498A-84E6-E01979899CB2}" presName="txSpace" presStyleCnt="0"/>
      <dgm:spPr/>
    </dgm:pt>
    <dgm:pt modelId="{7A8B9CE7-DF94-4B02-B29B-3803CB25D7FF}" type="pres">
      <dgm:prSet presAssocID="{EA3D2D46-C44E-498A-84E6-E01979899CB2}" presName="desTx" presStyleLbl="revTx" presStyleIdx="5" presStyleCnt="12" custLinFactNeighborX="2421" custLinFactNeighborY="-4495">
        <dgm:presLayoutVars/>
      </dgm:prSet>
      <dgm:spPr/>
    </dgm:pt>
    <dgm:pt modelId="{BF097743-0B8C-4E75-8554-018C15E6BDAB}" type="pres">
      <dgm:prSet presAssocID="{6B7DB900-A225-4ADF-9BFC-463FBAE1260E}" presName="sibTrans" presStyleCnt="0"/>
      <dgm:spPr/>
    </dgm:pt>
    <dgm:pt modelId="{BE9F3646-5E00-4643-A6D3-4A49325BAF53}" type="pres">
      <dgm:prSet presAssocID="{3588FEE3-98BA-425A-B254-A714E9B3CCCB}" presName="compNode" presStyleCnt="0"/>
      <dgm:spPr/>
    </dgm:pt>
    <dgm:pt modelId="{6ABF449A-9298-429E-BCCD-D57DE02BD6EB}" type="pres">
      <dgm:prSet presAssocID="{3588FEE3-98BA-425A-B254-A714E9B3CCCB}"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arning"/>
        </a:ext>
      </dgm:extLst>
    </dgm:pt>
    <dgm:pt modelId="{28628157-D4C1-431B-BC31-128392E5891B}" type="pres">
      <dgm:prSet presAssocID="{3588FEE3-98BA-425A-B254-A714E9B3CCCB}" presName="iconSpace" presStyleCnt="0"/>
      <dgm:spPr/>
    </dgm:pt>
    <dgm:pt modelId="{9175AA29-0F23-41AA-B30C-CB78D4F88AAB}" type="pres">
      <dgm:prSet presAssocID="{3588FEE3-98BA-425A-B254-A714E9B3CCCB}" presName="parTx" presStyleLbl="revTx" presStyleIdx="6" presStyleCnt="12" custLinFactNeighborX="-6640" custLinFactNeighborY="-20589">
        <dgm:presLayoutVars>
          <dgm:chMax val="0"/>
          <dgm:chPref val="0"/>
        </dgm:presLayoutVars>
      </dgm:prSet>
      <dgm:spPr/>
    </dgm:pt>
    <dgm:pt modelId="{25E4867B-6088-484F-81D1-19D9B8F50FC2}" type="pres">
      <dgm:prSet presAssocID="{3588FEE3-98BA-425A-B254-A714E9B3CCCB}" presName="txSpace" presStyleCnt="0"/>
      <dgm:spPr/>
    </dgm:pt>
    <dgm:pt modelId="{486E7F40-EF77-41E5-AC8E-668AC509189E}" type="pres">
      <dgm:prSet presAssocID="{3588FEE3-98BA-425A-B254-A714E9B3CCCB}" presName="desTx" presStyleLbl="revTx" presStyleIdx="7" presStyleCnt="12" custLinFactNeighborX="-6640" custLinFactNeighborY="-7550">
        <dgm:presLayoutVars/>
      </dgm:prSet>
      <dgm:spPr/>
    </dgm:pt>
    <dgm:pt modelId="{01CC5551-115D-459A-AB86-A9404B924FFD}" type="pres">
      <dgm:prSet presAssocID="{7521BB4D-69D1-451A-A6DB-81F4E005AE50}" presName="sibTrans" presStyleCnt="0"/>
      <dgm:spPr/>
    </dgm:pt>
    <dgm:pt modelId="{EF843743-2FD5-4F7F-97B4-61F7281C38D5}" type="pres">
      <dgm:prSet presAssocID="{147A2FB3-5ACE-4CBA-9625-93AB3DD65B18}" presName="compNode" presStyleCnt="0"/>
      <dgm:spPr/>
    </dgm:pt>
    <dgm:pt modelId="{82BA8B30-F2A5-4012-97CB-F48C497DD083}" type="pres">
      <dgm:prSet presAssocID="{147A2FB3-5ACE-4CBA-9625-93AB3DD65B18}"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Processor"/>
        </a:ext>
      </dgm:extLst>
    </dgm:pt>
    <dgm:pt modelId="{0661DD98-556A-420B-9D31-876E00BDC528}" type="pres">
      <dgm:prSet presAssocID="{147A2FB3-5ACE-4CBA-9625-93AB3DD65B18}" presName="iconSpace" presStyleCnt="0"/>
      <dgm:spPr/>
    </dgm:pt>
    <dgm:pt modelId="{CC27E746-F8FF-4C69-9A8A-887543E24931}" type="pres">
      <dgm:prSet presAssocID="{147A2FB3-5ACE-4CBA-9625-93AB3DD65B18}" presName="parTx" presStyleLbl="revTx" presStyleIdx="8" presStyleCnt="12">
        <dgm:presLayoutVars>
          <dgm:chMax val="0"/>
          <dgm:chPref val="0"/>
        </dgm:presLayoutVars>
      </dgm:prSet>
      <dgm:spPr/>
    </dgm:pt>
    <dgm:pt modelId="{ACFF576D-8233-4330-8A1F-1AC63E9A41CB}" type="pres">
      <dgm:prSet presAssocID="{147A2FB3-5ACE-4CBA-9625-93AB3DD65B18}" presName="txSpace" presStyleCnt="0"/>
      <dgm:spPr/>
    </dgm:pt>
    <dgm:pt modelId="{96F69C88-34E4-4D94-9EF4-B6F150D046C7}" type="pres">
      <dgm:prSet presAssocID="{147A2FB3-5ACE-4CBA-9625-93AB3DD65B18}" presName="desTx" presStyleLbl="revTx" presStyleIdx="9" presStyleCnt="12">
        <dgm:presLayoutVars/>
      </dgm:prSet>
      <dgm:spPr/>
    </dgm:pt>
    <dgm:pt modelId="{6B3998E8-E975-45EB-AFDE-51FADABA1CE1}" type="pres">
      <dgm:prSet presAssocID="{CB75EC04-91ED-4811-8472-33EDE38E0847}" presName="sibTrans" presStyleCnt="0"/>
      <dgm:spPr/>
    </dgm:pt>
    <dgm:pt modelId="{E1B1C7FD-3BB4-418C-BDCA-63D0DA7EF5ED}" type="pres">
      <dgm:prSet presAssocID="{E8F140CC-E82F-4B1D-BA5A-C57A83BB3302}" presName="compNode" presStyleCnt="0"/>
      <dgm:spPr/>
    </dgm:pt>
    <dgm:pt modelId="{A94CC287-B0DC-46D0-8410-227FCB80E58C}" type="pres">
      <dgm:prSet presAssocID="{E8F140CC-E82F-4B1D-BA5A-C57A83BB3302}"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Bank"/>
        </a:ext>
      </dgm:extLst>
    </dgm:pt>
    <dgm:pt modelId="{55AB59AE-108D-4885-B70A-9416C5567DF4}" type="pres">
      <dgm:prSet presAssocID="{E8F140CC-E82F-4B1D-BA5A-C57A83BB3302}" presName="iconSpace" presStyleCnt="0"/>
      <dgm:spPr/>
    </dgm:pt>
    <dgm:pt modelId="{16519950-CADE-4864-861D-900D131323AB}" type="pres">
      <dgm:prSet presAssocID="{E8F140CC-E82F-4B1D-BA5A-C57A83BB3302}" presName="parTx" presStyleLbl="revTx" presStyleIdx="10" presStyleCnt="12">
        <dgm:presLayoutVars>
          <dgm:chMax val="0"/>
          <dgm:chPref val="0"/>
        </dgm:presLayoutVars>
      </dgm:prSet>
      <dgm:spPr/>
    </dgm:pt>
    <dgm:pt modelId="{729AEEAF-6093-4E64-8CCA-80A745404005}" type="pres">
      <dgm:prSet presAssocID="{E8F140CC-E82F-4B1D-BA5A-C57A83BB3302}" presName="txSpace" presStyleCnt="0"/>
      <dgm:spPr/>
    </dgm:pt>
    <dgm:pt modelId="{957DE8EB-CE96-44CE-8FBE-AE0B81EC070C}" type="pres">
      <dgm:prSet presAssocID="{E8F140CC-E82F-4B1D-BA5A-C57A83BB3302}" presName="desTx" presStyleLbl="revTx" presStyleIdx="11" presStyleCnt="12" custLinFactNeighborX="1315" custLinFactNeighborY="-7211">
        <dgm:presLayoutVars/>
      </dgm:prSet>
      <dgm:spPr/>
    </dgm:pt>
  </dgm:ptLst>
  <dgm:cxnLst>
    <dgm:cxn modelId="{8908460D-AD86-4780-99B5-8D72E14849B0}" type="presOf" srcId="{EA3D2D46-C44E-498A-84E6-E01979899CB2}" destId="{EEDF42BD-BBFF-4804-A91A-84E1C1F2EECD}" srcOrd="0" destOrd="0" presId="urn:microsoft.com/office/officeart/2018/2/layout/IconLabelDescriptionList"/>
    <dgm:cxn modelId="{D8BF8313-C91E-45A7-90BB-D9B98B693635}" srcId="{E8F140CC-E82F-4B1D-BA5A-C57A83BB3302}" destId="{515C2D50-FC0B-4587-B555-FBD7E97C54FE}" srcOrd="0" destOrd="0" parTransId="{7955058F-501B-45B8-8B5A-A785D1A25F4E}" sibTransId="{80A207B0-0F59-49BC-A290-74ABABD234AC}"/>
    <dgm:cxn modelId="{26EA3819-6093-4BE0-8B29-4699EA45F242}" type="presOf" srcId="{5C4A2782-4F55-409B-BA4B-5ABA45D4510D}" destId="{8BE7695F-C21F-4D71-877C-AA2EBC8F0EB2}" srcOrd="0" destOrd="0" presId="urn:microsoft.com/office/officeart/2018/2/layout/IconLabelDescriptionList"/>
    <dgm:cxn modelId="{3FAFB21A-5C52-4CAB-A080-A42F9C8CDB15}" type="presOf" srcId="{E8F140CC-E82F-4B1D-BA5A-C57A83BB3302}" destId="{16519950-CADE-4864-861D-900D131323AB}" srcOrd="0" destOrd="0" presId="urn:microsoft.com/office/officeart/2018/2/layout/IconLabelDescriptionList"/>
    <dgm:cxn modelId="{A8875137-940E-4483-9F88-7E68D2C4B539}" type="presOf" srcId="{CE404B27-B33A-482B-B72D-374078E2BDCF}" destId="{130CDE70-99FE-4A70-857E-148AD35D5E31}" srcOrd="0" destOrd="0" presId="urn:microsoft.com/office/officeart/2018/2/layout/IconLabelDescriptionList"/>
    <dgm:cxn modelId="{D5D13138-E5E2-44C5-BD55-0D68EA08B365}" srcId="{EA3D2D46-C44E-498A-84E6-E01979899CB2}" destId="{961B0126-57D9-4526-B526-9039B47D168A}" srcOrd="0" destOrd="0" parTransId="{6C1A77F8-97E5-4CE9-8A3C-20B4624FED89}" sibTransId="{5E2053BC-8486-4246-A0DF-DAEDF44F1769}"/>
    <dgm:cxn modelId="{ABC34338-7DB9-4111-A7D3-1402A1E79536}" type="presOf" srcId="{8FD3C162-6891-4F03-A985-07433809AEDF}" destId="{96F69C88-34E4-4D94-9EF4-B6F150D046C7}" srcOrd="0" destOrd="0" presId="urn:microsoft.com/office/officeart/2018/2/layout/IconLabelDescriptionList"/>
    <dgm:cxn modelId="{845E7062-BEEC-4F45-AE83-C4C4D3A8FD7F}" type="presOf" srcId="{3588FEE3-98BA-425A-B254-A714E9B3CCCB}" destId="{9175AA29-0F23-41AA-B30C-CB78D4F88AAB}" srcOrd="0" destOrd="0" presId="urn:microsoft.com/office/officeart/2018/2/layout/IconLabelDescriptionList"/>
    <dgm:cxn modelId="{6A7D6767-18FE-4A42-AA60-3C3F1911FF44}" type="presOf" srcId="{147A2FB3-5ACE-4CBA-9625-93AB3DD65B18}" destId="{CC27E746-F8FF-4C69-9A8A-887543E24931}" srcOrd="0" destOrd="0" presId="urn:microsoft.com/office/officeart/2018/2/layout/IconLabelDescriptionList"/>
    <dgm:cxn modelId="{A4AC8C67-DA48-4A95-8292-22D20ACEBEB9}" srcId="{CBD28029-8F19-429A-A6CD-49A7488A8CF2}" destId="{E8F140CC-E82F-4B1D-BA5A-C57A83BB3302}" srcOrd="5" destOrd="0" parTransId="{F1985074-7649-4C7D-BB3F-3CD11606699A}" sibTransId="{147018E7-EEA1-4F5A-9A6A-ED2B1A095C78}"/>
    <dgm:cxn modelId="{794BE767-1247-412A-B0F5-C9C63C21997E}" srcId="{CBD28029-8F19-429A-A6CD-49A7488A8CF2}" destId="{147A2FB3-5ACE-4CBA-9625-93AB3DD65B18}" srcOrd="4" destOrd="0" parTransId="{489BC4F3-06BA-4BB6-B69F-D22945944F5F}" sibTransId="{CB75EC04-91ED-4811-8472-33EDE38E0847}"/>
    <dgm:cxn modelId="{54689370-0C11-4252-9B73-75A2A0571A8E}" srcId="{30EA628C-C7A6-4CF4-A679-C451F90FA3E4}" destId="{5C4A2782-4F55-409B-BA4B-5ABA45D4510D}" srcOrd="0" destOrd="0" parTransId="{F4CAAAAC-129E-4235-82DE-E200225EE6D1}" sibTransId="{4E1EF17A-0E62-456E-A286-4DE68152623A}"/>
    <dgm:cxn modelId="{693F4054-B3F1-4934-9A1D-73FAA25EB046}" srcId="{CBD28029-8F19-429A-A6CD-49A7488A8CF2}" destId="{3588FEE3-98BA-425A-B254-A714E9B3CCCB}" srcOrd="3" destOrd="0" parTransId="{411743C8-47F6-47AA-B1E1-21755D26B1A9}" sibTransId="{7521BB4D-69D1-451A-A6DB-81F4E005AE50}"/>
    <dgm:cxn modelId="{32DA5789-F78B-4FAF-A855-F29F4E109497}" type="presOf" srcId="{2672F098-946B-4581-84CB-253A448CABCB}" destId="{486E7F40-EF77-41E5-AC8E-668AC509189E}" srcOrd="0" destOrd="0" presId="urn:microsoft.com/office/officeart/2018/2/layout/IconLabelDescriptionList"/>
    <dgm:cxn modelId="{D7DEED8A-F5A8-4B36-9881-1D9CD27FAC6C}" srcId="{3588FEE3-98BA-425A-B254-A714E9B3CCCB}" destId="{2672F098-946B-4581-84CB-253A448CABCB}" srcOrd="0" destOrd="0" parTransId="{68138AA0-3780-4183-A14B-549662DBA109}" sibTransId="{2CC82CB8-0751-4E31-B029-6EA7A97456EB}"/>
    <dgm:cxn modelId="{4E4D2B8C-C232-4FFB-82FC-8751F57DCA31}" type="presOf" srcId="{961B0126-57D9-4526-B526-9039B47D168A}" destId="{7A8B9CE7-DF94-4B02-B29B-3803CB25D7FF}" srcOrd="0" destOrd="0" presId="urn:microsoft.com/office/officeart/2018/2/layout/IconLabelDescriptionList"/>
    <dgm:cxn modelId="{F6923099-0381-41CE-9574-9338764DE4B5}" srcId="{CBD28029-8F19-429A-A6CD-49A7488A8CF2}" destId="{30EA628C-C7A6-4CF4-A679-C451F90FA3E4}" srcOrd="1" destOrd="0" parTransId="{E788E5A3-23C1-462A-B6F2-C18A9A3B25AC}" sibTransId="{1A4FEEEB-366F-4401-8272-07A11509E22F}"/>
    <dgm:cxn modelId="{D03B37A2-6D7C-4A23-B062-D7330ACF46A4}" srcId="{147A2FB3-5ACE-4CBA-9625-93AB3DD65B18}" destId="{8FD3C162-6891-4F03-A985-07433809AEDF}" srcOrd="0" destOrd="0" parTransId="{F3F3CCF8-DD14-43DE-9898-236879F271B3}" sibTransId="{46EAE01E-CBAD-4099-BA0D-0BADA71C8FF6}"/>
    <dgm:cxn modelId="{23A729AC-22F4-432D-9F77-70127C8780BE}" srcId="{CE404B27-B33A-482B-B72D-374078E2BDCF}" destId="{E483B229-C961-4E7D-ABE2-0BDF1B087F63}" srcOrd="0" destOrd="0" parTransId="{493009A5-8B45-4A9A-A561-302EFC2D796F}" sibTransId="{BB5A56BE-835B-4DAE-85FE-65EEBC5DD801}"/>
    <dgm:cxn modelId="{27C6FAB2-762C-46E8-AE56-A5D2516991F0}" srcId="{CBD28029-8F19-429A-A6CD-49A7488A8CF2}" destId="{EA3D2D46-C44E-498A-84E6-E01979899CB2}" srcOrd="2" destOrd="0" parTransId="{63239BEB-8911-4CBE-9D38-AD41464ACC88}" sibTransId="{6B7DB900-A225-4ADF-9BFC-463FBAE1260E}"/>
    <dgm:cxn modelId="{DBE30CBF-2548-4E29-B30A-5AD58EE38B46}" type="presOf" srcId="{515C2D50-FC0B-4587-B555-FBD7E97C54FE}" destId="{957DE8EB-CE96-44CE-8FBE-AE0B81EC070C}" srcOrd="0" destOrd="0" presId="urn:microsoft.com/office/officeart/2018/2/layout/IconLabelDescriptionList"/>
    <dgm:cxn modelId="{7F9998D9-B649-4D83-B5A4-C61F35BC1850}" type="presOf" srcId="{30EA628C-C7A6-4CF4-A679-C451F90FA3E4}" destId="{4B7D14B7-7E21-4EE6-A514-4A2449C1D466}" srcOrd="0" destOrd="0" presId="urn:microsoft.com/office/officeart/2018/2/layout/IconLabelDescriptionList"/>
    <dgm:cxn modelId="{59883AE4-5775-4BBD-8846-76B808A7EF37}" type="presOf" srcId="{CBD28029-8F19-429A-A6CD-49A7488A8CF2}" destId="{36C3FA06-83F2-4DA1-88E3-170847E39450}" srcOrd="0" destOrd="0" presId="urn:microsoft.com/office/officeart/2018/2/layout/IconLabelDescriptionList"/>
    <dgm:cxn modelId="{B52715FC-B0CC-48ED-81C3-775715FA36C9}" srcId="{CBD28029-8F19-429A-A6CD-49A7488A8CF2}" destId="{CE404B27-B33A-482B-B72D-374078E2BDCF}" srcOrd="0" destOrd="0" parTransId="{4D491F9D-7201-4DE7-B7DF-0F906FF8D73D}" sibTransId="{13D3677E-EBD2-49AE-9FC7-893F337888A3}"/>
    <dgm:cxn modelId="{289B18FF-DA1A-4E3C-96C1-6DF92A9CE13C}" type="presOf" srcId="{E483B229-C961-4E7D-ABE2-0BDF1B087F63}" destId="{6AB42CFF-EF10-414C-BB8F-D0B32344CF79}" srcOrd="0" destOrd="0" presId="urn:microsoft.com/office/officeart/2018/2/layout/IconLabelDescriptionList"/>
    <dgm:cxn modelId="{468B02B3-EEA3-47FD-8C84-EF5976567A55}" type="presParOf" srcId="{36C3FA06-83F2-4DA1-88E3-170847E39450}" destId="{A45E3FBD-2FE7-42B5-AD35-32032BA10B75}" srcOrd="0" destOrd="0" presId="urn:microsoft.com/office/officeart/2018/2/layout/IconLabelDescriptionList"/>
    <dgm:cxn modelId="{164C2CC7-0022-4A72-A6ED-9AF201E5DF74}" type="presParOf" srcId="{A45E3FBD-2FE7-42B5-AD35-32032BA10B75}" destId="{3FBC051C-2F76-4AA4-AB06-F9CF689D2DB8}" srcOrd="0" destOrd="0" presId="urn:microsoft.com/office/officeart/2018/2/layout/IconLabelDescriptionList"/>
    <dgm:cxn modelId="{F381172E-A217-44B8-BEA0-161C59E2FEBA}" type="presParOf" srcId="{A45E3FBD-2FE7-42B5-AD35-32032BA10B75}" destId="{4F705A71-D285-47EF-9C73-94BE62E9833A}" srcOrd="1" destOrd="0" presId="urn:microsoft.com/office/officeart/2018/2/layout/IconLabelDescriptionList"/>
    <dgm:cxn modelId="{01DF792A-B7C6-4A1B-AEB2-9BD426EC3E75}" type="presParOf" srcId="{A45E3FBD-2FE7-42B5-AD35-32032BA10B75}" destId="{130CDE70-99FE-4A70-857E-148AD35D5E31}" srcOrd="2" destOrd="0" presId="urn:microsoft.com/office/officeart/2018/2/layout/IconLabelDescriptionList"/>
    <dgm:cxn modelId="{B06713AF-4860-42A7-A13D-2435C0992613}" type="presParOf" srcId="{A45E3FBD-2FE7-42B5-AD35-32032BA10B75}" destId="{B88A78E5-C206-4055-8667-0E20D8595478}" srcOrd="3" destOrd="0" presId="urn:microsoft.com/office/officeart/2018/2/layout/IconLabelDescriptionList"/>
    <dgm:cxn modelId="{B708C7DC-FBDE-4848-9199-367774946492}" type="presParOf" srcId="{A45E3FBD-2FE7-42B5-AD35-32032BA10B75}" destId="{6AB42CFF-EF10-414C-BB8F-D0B32344CF79}" srcOrd="4" destOrd="0" presId="urn:microsoft.com/office/officeart/2018/2/layout/IconLabelDescriptionList"/>
    <dgm:cxn modelId="{EE1F919C-426B-4189-A783-1462B7E873DC}" type="presParOf" srcId="{36C3FA06-83F2-4DA1-88E3-170847E39450}" destId="{41E30BBF-667B-4AD1-B0E6-EF8B7E282CB0}" srcOrd="1" destOrd="0" presId="urn:microsoft.com/office/officeart/2018/2/layout/IconLabelDescriptionList"/>
    <dgm:cxn modelId="{494F149D-AF04-4FB5-86C9-5DD83F0B2DC4}" type="presParOf" srcId="{36C3FA06-83F2-4DA1-88E3-170847E39450}" destId="{85217560-6727-4544-AA1A-425CABBD4C39}" srcOrd="2" destOrd="0" presId="urn:microsoft.com/office/officeart/2018/2/layout/IconLabelDescriptionList"/>
    <dgm:cxn modelId="{7DF4A56E-F698-4CEF-9A40-22A279F34BCD}" type="presParOf" srcId="{85217560-6727-4544-AA1A-425CABBD4C39}" destId="{45399853-50EA-4B9E-8198-30DCEA9DF408}" srcOrd="0" destOrd="0" presId="urn:microsoft.com/office/officeart/2018/2/layout/IconLabelDescriptionList"/>
    <dgm:cxn modelId="{2976518E-3A20-459B-9BAF-F634F7D99615}" type="presParOf" srcId="{85217560-6727-4544-AA1A-425CABBD4C39}" destId="{5040078F-2468-40CC-A584-C3CA2463B5CE}" srcOrd="1" destOrd="0" presId="urn:microsoft.com/office/officeart/2018/2/layout/IconLabelDescriptionList"/>
    <dgm:cxn modelId="{51D8A6FD-393E-408D-8A93-186FC3E708E1}" type="presParOf" srcId="{85217560-6727-4544-AA1A-425CABBD4C39}" destId="{4B7D14B7-7E21-4EE6-A514-4A2449C1D466}" srcOrd="2" destOrd="0" presId="urn:microsoft.com/office/officeart/2018/2/layout/IconLabelDescriptionList"/>
    <dgm:cxn modelId="{1794D3B7-4016-404D-8E6D-DE5DB5D54731}" type="presParOf" srcId="{85217560-6727-4544-AA1A-425CABBD4C39}" destId="{70BCA0E2-8DD0-40E4-B362-DDDC7E8B46E6}" srcOrd="3" destOrd="0" presId="urn:microsoft.com/office/officeart/2018/2/layout/IconLabelDescriptionList"/>
    <dgm:cxn modelId="{4AD0A790-008D-4CE0-A58C-5DB3433BC0E3}" type="presParOf" srcId="{85217560-6727-4544-AA1A-425CABBD4C39}" destId="{8BE7695F-C21F-4D71-877C-AA2EBC8F0EB2}" srcOrd="4" destOrd="0" presId="urn:microsoft.com/office/officeart/2018/2/layout/IconLabelDescriptionList"/>
    <dgm:cxn modelId="{9CFB84BA-257A-4F2B-AFBB-4E451462E6CD}" type="presParOf" srcId="{36C3FA06-83F2-4DA1-88E3-170847E39450}" destId="{574D4A7B-1657-424A-875D-8AC2E882936F}" srcOrd="3" destOrd="0" presId="urn:microsoft.com/office/officeart/2018/2/layout/IconLabelDescriptionList"/>
    <dgm:cxn modelId="{235470C9-F348-4EDA-BFC2-77804C2E77AC}" type="presParOf" srcId="{36C3FA06-83F2-4DA1-88E3-170847E39450}" destId="{2387730E-A025-4652-A895-ADC744340B49}" srcOrd="4" destOrd="0" presId="urn:microsoft.com/office/officeart/2018/2/layout/IconLabelDescriptionList"/>
    <dgm:cxn modelId="{31E39370-A823-483D-BF1A-CE73D6497657}" type="presParOf" srcId="{2387730E-A025-4652-A895-ADC744340B49}" destId="{F1CD633D-5B2D-4091-8DDD-DECE06420E0B}" srcOrd="0" destOrd="0" presId="urn:microsoft.com/office/officeart/2018/2/layout/IconLabelDescriptionList"/>
    <dgm:cxn modelId="{549A93B7-F544-4FCF-BB11-8C1334043C96}" type="presParOf" srcId="{2387730E-A025-4652-A895-ADC744340B49}" destId="{1F4172C3-527F-40D8-9605-8B5209823F5C}" srcOrd="1" destOrd="0" presId="urn:microsoft.com/office/officeart/2018/2/layout/IconLabelDescriptionList"/>
    <dgm:cxn modelId="{2933E287-1211-470D-98BF-D89EF9C18424}" type="presParOf" srcId="{2387730E-A025-4652-A895-ADC744340B49}" destId="{EEDF42BD-BBFF-4804-A91A-84E1C1F2EECD}" srcOrd="2" destOrd="0" presId="urn:microsoft.com/office/officeart/2018/2/layout/IconLabelDescriptionList"/>
    <dgm:cxn modelId="{27419CF0-0A4F-4EC2-8B77-75E9F926AAC3}" type="presParOf" srcId="{2387730E-A025-4652-A895-ADC744340B49}" destId="{2CECB97E-E5CF-4F58-AB5A-75210825056C}" srcOrd="3" destOrd="0" presId="urn:microsoft.com/office/officeart/2018/2/layout/IconLabelDescriptionList"/>
    <dgm:cxn modelId="{A02DC83E-9473-41C9-9A78-4666D643D21C}" type="presParOf" srcId="{2387730E-A025-4652-A895-ADC744340B49}" destId="{7A8B9CE7-DF94-4B02-B29B-3803CB25D7FF}" srcOrd="4" destOrd="0" presId="urn:microsoft.com/office/officeart/2018/2/layout/IconLabelDescriptionList"/>
    <dgm:cxn modelId="{4A508793-001A-41BA-961A-66D880BF73B1}" type="presParOf" srcId="{36C3FA06-83F2-4DA1-88E3-170847E39450}" destId="{BF097743-0B8C-4E75-8554-018C15E6BDAB}" srcOrd="5" destOrd="0" presId="urn:microsoft.com/office/officeart/2018/2/layout/IconLabelDescriptionList"/>
    <dgm:cxn modelId="{B32E4A2B-ED44-4D68-AFEB-2EF9F7701F9D}" type="presParOf" srcId="{36C3FA06-83F2-4DA1-88E3-170847E39450}" destId="{BE9F3646-5E00-4643-A6D3-4A49325BAF53}" srcOrd="6" destOrd="0" presId="urn:microsoft.com/office/officeart/2018/2/layout/IconLabelDescriptionList"/>
    <dgm:cxn modelId="{6D0C9390-9307-451A-9B48-08631F955020}" type="presParOf" srcId="{BE9F3646-5E00-4643-A6D3-4A49325BAF53}" destId="{6ABF449A-9298-429E-BCCD-D57DE02BD6EB}" srcOrd="0" destOrd="0" presId="urn:microsoft.com/office/officeart/2018/2/layout/IconLabelDescriptionList"/>
    <dgm:cxn modelId="{DCEB5F99-02ED-4095-8621-DEF616046F2D}" type="presParOf" srcId="{BE9F3646-5E00-4643-A6D3-4A49325BAF53}" destId="{28628157-D4C1-431B-BC31-128392E5891B}" srcOrd="1" destOrd="0" presId="urn:microsoft.com/office/officeart/2018/2/layout/IconLabelDescriptionList"/>
    <dgm:cxn modelId="{AEB8F4E0-0E37-425C-A83E-DFE4E8930423}" type="presParOf" srcId="{BE9F3646-5E00-4643-A6D3-4A49325BAF53}" destId="{9175AA29-0F23-41AA-B30C-CB78D4F88AAB}" srcOrd="2" destOrd="0" presId="urn:microsoft.com/office/officeart/2018/2/layout/IconLabelDescriptionList"/>
    <dgm:cxn modelId="{BC8D09DD-32D6-4F5F-9279-75BE32017307}" type="presParOf" srcId="{BE9F3646-5E00-4643-A6D3-4A49325BAF53}" destId="{25E4867B-6088-484F-81D1-19D9B8F50FC2}" srcOrd="3" destOrd="0" presId="urn:microsoft.com/office/officeart/2018/2/layout/IconLabelDescriptionList"/>
    <dgm:cxn modelId="{F546A62A-FDB9-45BC-929A-BF6C3E7F6DC1}" type="presParOf" srcId="{BE9F3646-5E00-4643-A6D3-4A49325BAF53}" destId="{486E7F40-EF77-41E5-AC8E-668AC509189E}" srcOrd="4" destOrd="0" presId="urn:microsoft.com/office/officeart/2018/2/layout/IconLabelDescriptionList"/>
    <dgm:cxn modelId="{D52E41BD-A2BA-43E4-8EE6-535FBB876A47}" type="presParOf" srcId="{36C3FA06-83F2-4DA1-88E3-170847E39450}" destId="{01CC5551-115D-459A-AB86-A9404B924FFD}" srcOrd="7" destOrd="0" presId="urn:microsoft.com/office/officeart/2018/2/layout/IconLabelDescriptionList"/>
    <dgm:cxn modelId="{C89BB5B3-71D9-4C76-98BC-86C49BC809F1}" type="presParOf" srcId="{36C3FA06-83F2-4DA1-88E3-170847E39450}" destId="{EF843743-2FD5-4F7F-97B4-61F7281C38D5}" srcOrd="8" destOrd="0" presId="urn:microsoft.com/office/officeart/2018/2/layout/IconLabelDescriptionList"/>
    <dgm:cxn modelId="{78D44D11-5721-4FE4-8EF7-CD24F00F705C}" type="presParOf" srcId="{EF843743-2FD5-4F7F-97B4-61F7281C38D5}" destId="{82BA8B30-F2A5-4012-97CB-F48C497DD083}" srcOrd="0" destOrd="0" presId="urn:microsoft.com/office/officeart/2018/2/layout/IconLabelDescriptionList"/>
    <dgm:cxn modelId="{1CDC8E61-85B8-45B9-8CBB-8E11BFFEFF2C}" type="presParOf" srcId="{EF843743-2FD5-4F7F-97B4-61F7281C38D5}" destId="{0661DD98-556A-420B-9D31-876E00BDC528}" srcOrd="1" destOrd="0" presId="urn:microsoft.com/office/officeart/2018/2/layout/IconLabelDescriptionList"/>
    <dgm:cxn modelId="{0BB11F3F-A8F3-45EA-85F8-DB0891C80A14}" type="presParOf" srcId="{EF843743-2FD5-4F7F-97B4-61F7281C38D5}" destId="{CC27E746-F8FF-4C69-9A8A-887543E24931}" srcOrd="2" destOrd="0" presId="urn:microsoft.com/office/officeart/2018/2/layout/IconLabelDescriptionList"/>
    <dgm:cxn modelId="{11F7290B-ADEA-4BE0-88A4-B7154658C6DC}" type="presParOf" srcId="{EF843743-2FD5-4F7F-97B4-61F7281C38D5}" destId="{ACFF576D-8233-4330-8A1F-1AC63E9A41CB}" srcOrd="3" destOrd="0" presId="urn:microsoft.com/office/officeart/2018/2/layout/IconLabelDescriptionList"/>
    <dgm:cxn modelId="{9AA90768-74D7-411C-9DBD-25DA5150315E}" type="presParOf" srcId="{EF843743-2FD5-4F7F-97B4-61F7281C38D5}" destId="{96F69C88-34E4-4D94-9EF4-B6F150D046C7}" srcOrd="4" destOrd="0" presId="urn:microsoft.com/office/officeart/2018/2/layout/IconLabelDescriptionList"/>
    <dgm:cxn modelId="{DCB1E6D8-7669-42CA-B976-8904E294E2C0}" type="presParOf" srcId="{36C3FA06-83F2-4DA1-88E3-170847E39450}" destId="{6B3998E8-E975-45EB-AFDE-51FADABA1CE1}" srcOrd="9" destOrd="0" presId="urn:microsoft.com/office/officeart/2018/2/layout/IconLabelDescriptionList"/>
    <dgm:cxn modelId="{D7D84B3B-1B4A-4336-8FD0-5F3E8478C5F1}" type="presParOf" srcId="{36C3FA06-83F2-4DA1-88E3-170847E39450}" destId="{E1B1C7FD-3BB4-418C-BDCA-63D0DA7EF5ED}" srcOrd="10" destOrd="0" presId="urn:microsoft.com/office/officeart/2018/2/layout/IconLabelDescriptionList"/>
    <dgm:cxn modelId="{2EE8865E-E4B0-405E-8AD9-7EBE215F3CDE}" type="presParOf" srcId="{E1B1C7FD-3BB4-418C-BDCA-63D0DA7EF5ED}" destId="{A94CC287-B0DC-46D0-8410-227FCB80E58C}" srcOrd="0" destOrd="0" presId="urn:microsoft.com/office/officeart/2018/2/layout/IconLabelDescriptionList"/>
    <dgm:cxn modelId="{0BBC780A-114E-41BA-9503-37356EE5E558}" type="presParOf" srcId="{E1B1C7FD-3BB4-418C-BDCA-63D0DA7EF5ED}" destId="{55AB59AE-108D-4885-B70A-9416C5567DF4}" srcOrd="1" destOrd="0" presId="urn:microsoft.com/office/officeart/2018/2/layout/IconLabelDescriptionList"/>
    <dgm:cxn modelId="{34B4E2E1-1BFC-4929-9AE8-428B00934118}" type="presParOf" srcId="{E1B1C7FD-3BB4-418C-BDCA-63D0DA7EF5ED}" destId="{16519950-CADE-4864-861D-900D131323AB}" srcOrd="2" destOrd="0" presId="urn:microsoft.com/office/officeart/2018/2/layout/IconLabelDescriptionList"/>
    <dgm:cxn modelId="{9AFA334A-0165-4B21-8027-35D417BDA1A1}" type="presParOf" srcId="{E1B1C7FD-3BB4-418C-BDCA-63D0DA7EF5ED}" destId="{729AEEAF-6093-4E64-8CCA-80A745404005}" srcOrd="3" destOrd="0" presId="urn:microsoft.com/office/officeart/2018/2/layout/IconLabelDescriptionList"/>
    <dgm:cxn modelId="{A033ED6A-94F4-486F-AB20-32201965239B}" type="presParOf" srcId="{E1B1C7FD-3BB4-418C-BDCA-63D0DA7EF5ED}" destId="{957DE8EB-CE96-44CE-8FBE-AE0B81EC070C}"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BC051C-2F76-4AA4-AB06-F9CF689D2DB8}">
      <dsp:nvSpPr>
        <dsp:cNvPr id="0" name=""/>
        <dsp:cNvSpPr/>
      </dsp:nvSpPr>
      <dsp:spPr>
        <a:xfrm>
          <a:off x="2611" y="133563"/>
          <a:ext cx="597269" cy="59726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30CDE70-99FE-4A70-857E-148AD35D5E31}">
      <dsp:nvSpPr>
        <dsp:cNvPr id="0" name=""/>
        <dsp:cNvSpPr/>
      </dsp:nvSpPr>
      <dsp:spPr>
        <a:xfrm>
          <a:off x="55717" y="804282"/>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defRPr b="1"/>
          </a:pPr>
          <a:r>
            <a:rPr lang="en-US" sz="1500" b="1" i="0" kern="1200" dirty="0">
              <a:solidFill>
                <a:srgbClr val="0070C0"/>
              </a:solidFill>
            </a:rPr>
            <a:t>Privacy and Confidentiality Breaches</a:t>
          </a:r>
          <a:endParaRPr lang="en-US" sz="1500" kern="1200" dirty="0">
            <a:solidFill>
              <a:srgbClr val="0070C0"/>
            </a:solidFill>
          </a:endParaRPr>
        </a:p>
      </dsp:txBody>
      <dsp:txXfrm>
        <a:off x="55717" y="804282"/>
        <a:ext cx="1706484" cy="664147"/>
      </dsp:txXfrm>
    </dsp:sp>
    <dsp:sp modelId="{6AB42CFF-EF10-414C-BB8F-D0B32344CF79}">
      <dsp:nvSpPr>
        <dsp:cNvPr id="0" name=""/>
        <dsp:cNvSpPr/>
      </dsp:nvSpPr>
      <dsp:spPr>
        <a:xfrm>
          <a:off x="35700" y="1625408"/>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Even when data is anonymized, advances in data analytics and cross-referencing with other datasets can lead to re-identification of individuals. This can expose sensitive personal information, such as health records, income levels, or political affiliations</a:t>
          </a:r>
        </a:p>
      </dsp:txBody>
      <dsp:txXfrm>
        <a:off x="35700" y="1625408"/>
        <a:ext cx="1706484" cy="3318783"/>
      </dsp:txXfrm>
    </dsp:sp>
    <dsp:sp modelId="{45399853-50EA-4B9E-8198-30DCEA9DF408}">
      <dsp:nvSpPr>
        <dsp:cNvPr id="0" name=""/>
        <dsp:cNvSpPr/>
      </dsp:nvSpPr>
      <dsp:spPr>
        <a:xfrm>
          <a:off x="2007731" y="133563"/>
          <a:ext cx="597269" cy="59726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B7D14B7-7E21-4EE6-A514-4A2449C1D466}">
      <dsp:nvSpPr>
        <dsp:cNvPr id="0" name=""/>
        <dsp:cNvSpPr/>
      </dsp:nvSpPr>
      <dsp:spPr>
        <a:xfrm>
          <a:off x="2007731" y="941024"/>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defRPr b="1"/>
          </a:pPr>
          <a:r>
            <a:rPr lang="en-US" sz="1500" b="1" i="0" kern="1200" dirty="0">
              <a:solidFill>
                <a:srgbClr val="0070C0"/>
              </a:solidFill>
            </a:rPr>
            <a:t>Misinterpretation and Misuse of Data</a:t>
          </a:r>
          <a:endParaRPr lang="en-US" sz="1500" kern="1200" dirty="0">
            <a:solidFill>
              <a:srgbClr val="0070C0"/>
            </a:solidFill>
          </a:endParaRPr>
        </a:p>
      </dsp:txBody>
      <dsp:txXfrm>
        <a:off x="2007731" y="941024"/>
        <a:ext cx="1706484" cy="664147"/>
      </dsp:txXfrm>
    </dsp:sp>
    <dsp:sp modelId="{8BE7695F-C21F-4D71-877C-AA2EBC8F0EB2}">
      <dsp:nvSpPr>
        <dsp:cNvPr id="0" name=""/>
        <dsp:cNvSpPr/>
      </dsp:nvSpPr>
      <dsp:spPr>
        <a:xfrm>
          <a:off x="2053499" y="1531685"/>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Open datasets can be misinterpreted by non-experts, leading to flawed conclusions, misinformation, or policy errors. In extreme cases, data can be intentionally manipulated to support biased narratives</a:t>
          </a:r>
        </a:p>
      </dsp:txBody>
      <dsp:txXfrm>
        <a:off x="2053499" y="1531685"/>
        <a:ext cx="1706484" cy="3318783"/>
      </dsp:txXfrm>
    </dsp:sp>
    <dsp:sp modelId="{F1CD633D-5B2D-4091-8DDD-DECE06420E0B}">
      <dsp:nvSpPr>
        <dsp:cNvPr id="0" name=""/>
        <dsp:cNvSpPr/>
      </dsp:nvSpPr>
      <dsp:spPr>
        <a:xfrm>
          <a:off x="4012850" y="133563"/>
          <a:ext cx="597269" cy="59726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EDF42BD-BBFF-4804-A91A-84E1C1F2EECD}">
      <dsp:nvSpPr>
        <dsp:cNvPr id="0" name=""/>
        <dsp:cNvSpPr/>
      </dsp:nvSpPr>
      <dsp:spPr>
        <a:xfrm>
          <a:off x="4012850" y="941024"/>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defRPr b="1"/>
          </a:pPr>
          <a:r>
            <a:rPr lang="en-US" sz="1600" b="1" kern="1200" dirty="0">
              <a:solidFill>
                <a:srgbClr val="0070C0"/>
              </a:solidFill>
            </a:rPr>
            <a:t>Accessibility and Usability</a:t>
          </a:r>
          <a:endParaRPr lang="en-US" sz="1600" kern="1200" dirty="0">
            <a:solidFill>
              <a:srgbClr val="0070C0"/>
            </a:solidFill>
          </a:endParaRPr>
        </a:p>
      </dsp:txBody>
      <dsp:txXfrm>
        <a:off x="4012850" y="941024"/>
        <a:ext cx="1706484" cy="664147"/>
      </dsp:txXfrm>
    </dsp:sp>
    <dsp:sp modelId="{7A8B9CE7-DF94-4B02-B29B-3803CB25D7FF}">
      <dsp:nvSpPr>
        <dsp:cNvPr id="0" name=""/>
        <dsp:cNvSpPr/>
      </dsp:nvSpPr>
      <dsp:spPr>
        <a:xfrm>
          <a:off x="4054164" y="1553755"/>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Not all open datasets undergo rigorous quality control. Outdated, incomplete, or inaccurate data can compromise research validity and lead to misguided decisions</a:t>
          </a:r>
        </a:p>
      </dsp:txBody>
      <dsp:txXfrm>
        <a:off x="4054164" y="1553755"/>
        <a:ext cx="1706484" cy="3318783"/>
      </dsp:txXfrm>
    </dsp:sp>
    <dsp:sp modelId="{6ABF449A-9298-429E-BCCD-D57DE02BD6EB}">
      <dsp:nvSpPr>
        <dsp:cNvPr id="0" name=""/>
        <dsp:cNvSpPr/>
      </dsp:nvSpPr>
      <dsp:spPr>
        <a:xfrm>
          <a:off x="6017969" y="133563"/>
          <a:ext cx="597269" cy="59726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175AA29-0F23-41AA-B30C-CB78D4F88AAB}">
      <dsp:nvSpPr>
        <dsp:cNvPr id="0" name=""/>
        <dsp:cNvSpPr/>
      </dsp:nvSpPr>
      <dsp:spPr>
        <a:xfrm>
          <a:off x="5904658" y="804282"/>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defRPr b="1"/>
          </a:pPr>
          <a:r>
            <a:rPr lang="en-US" sz="1600" b="1" i="0" kern="1200" dirty="0">
              <a:solidFill>
                <a:srgbClr val="0070C0"/>
              </a:solidFill>
            </a:rPr>
            <a:t>Cybersecurity and Data Integrity Risks</a:t>
          </a:r>
          <a:endParaRPr lang="en-US" sz="1600" kern="1200" dirty="0">
            <a:solidFill>
              <a:srgbClr val="0070C0"/>
            </a:solidFill>
          </a:endParaRPr>
        </a:p>
      </dsp:txBody>
      <dsp:txXfrm>
        <a:off x="5904658" y="804282"/>
        <a:ext cx="1706484" cy="664147"/>
      </dsp:txXfrm>
    </dsp:sp>
    <dsp:sp modelId="{486E7F40-EF77-41E5-AC8E-668AC509189E}">
      <dsp:nvSpPr>
        <dsp:cNvPr id="0" name=""/>
        <dsp:cNvSpPr/>
      </dsp:nvSpPr>
      <dsp:spPr>
        <a:xfrm>
          <a:off x="5904658" y="1452366"/>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Open data platforms may become targets for cyberattacks, data manipulation, or corruption of files, potentially undermining trust in the dataset</a:t>
          </a:r>
        </a:p>
      </dsp:txBody>
      <dsp:txXfrm>
        <a:off x="5904658" y="1452366"/>
        <a:ext cx="1706484" cy="3318783"/>
      </dsp:txXfrm>
    </dsp:sp>
    <dsp:sp modelId="{82BA8B30-F2A5-4012-97CB-F48C497DD083}">
      <dsp:nvSpPr>
        <dsp:cNvPr id="0" name=""/>
        <dsp:cNvSpPr/>
      </dsp:nvSpPr>
      <dsp:spPr>
        <a:xfrm>
          <a:off x="8023088" y="133563"/>
          <a:ext cx="597269" cy="59726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C27E746-F8FF-4C69-9A8A-887543E24931}">
      <dsp:nvSpPr>
        <dsp:cNvPr id="0" name=""/>
        <dsp:cNvSpPr/>
      </dsp:nvSpPr>
      <dsp:spPr>
        <a:xfrm>
          <a:off x="8023088" y="941024"/>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defRPr b="1"/>
          </a:pPr>
          <a:r>
            <a:rPr lang="en-US" sz="1600" b="1" kern="1200" dirty="0">
              <a:solidFill>
                <a:srgbClr val="0070C0"/>
              </a:solidFill>
            </a:rPr>
            <a:t>Metadata and Documentation Standards</a:t>
          </a:r>
          <a:endParaRPr lang="en-US" sz="1600" kern="1200" dirty="0">
            <a:solidFill>
              <a:srgbClr val="0070C0"/>
            </a:solidFill>
          </a:endParaRPr>
        </a:p>
      </dsp:txBody>
      <dsp:txXfrm>
        <a:off x="8023088" y="941024"/>
        <a:ext cx="1706484" cy="664147"/>
      </dsp:txXfrm>
    </dsp:sp>
    <dsp:sp modelId="{96F69C88-34E4-4D94-9EF4-B6F150D046C7}">
      <dsp:nvSpPr>
        <dsp:cNvPr id="0" name=""/>
        <dsp:cNvSpPr/>
      </dsp:nvSpPr>
      <dsp:spPr>
        <a:xfrm>
          <a:off x="8023088" y="1702934"/>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Publish datasets with comprehensive metadata that explains methodology, scope, limitations, and intended uses to reduce misinterpretation</a:t>
          </a:r>
        </a:p>
      </dsp:txBody>
      <dsp:txXfrm>
        <a:off x="8023088" y="1702934"/>
        <a:ext cx="1706484" cy="3318783"/>
      </dsp:txXfrm>
    </dsp:sp>
    <dsp:sp modelId="{A94CC287-B0DC-46D0-8410-227FCB80E58C}">
      <dsp:nvSpPr>
        <dsp:cNvPr id="0" name=""/>
        <dsp:cNvSpPr/>
      </dsp:nvSpPr>
      <dsp:spPr>
        <a:xfrm>
          <a:off x="10028207" y="133563"/>
          <a:ext cx="597269" cy="597269"/>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6519950-CADE-4864-861D-900D131323AB}">
      <dsp:nvSpPr>
        <dsp:cNvPr id="0" name=""/>
        <dsp:cNvSpPr/>
      </dsp:nvSpPr>
      <dsp:spPr>
        <a:xfrm>
          <a:off x="10028207" y="941024"/>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defRPr b="1"/>
          </a:pPr>
          <a:r>
            <a:rPr lang="en-US" sz="1600" b="1" kern="1200" dirty="0">
              <a:solidFill>
                <a:srgbClr val="0070C0"/>
              </a:solidFill>
            </a:rPr>
            <a:t>Economic and Strategic Risks</a:t>
          </a:r>
          <a:endParaRPr lang="en-US" sz="1600" kern="1200" dirty="0">
            <a:solidFill>
              <a:srgbClr val="0070C0"/>
            </a:solidFill>
          </a:endParaRPr>
        </a:p>
      </dsp:txBody>
      <dsp:txXfrm>
        <a:off x="10028207" y="941024"/>
        <a:ext cx="1706484" cy="664147"/>
      </dsp:txXfrm>
    </dsp:sp>
    <dsp:sp modelId="{957DE8EB-CE96-44CE-8FBE-AE0B81EC070C}">
      <dsp:nvSpPr>
        <dsp:cNvPr id="0" name=""/>
        <dsp:cNvSpPr/>
      </dsp:nvSpPr>
      <dsp:spPr>
        <a:xfrm>
          <a:off x="10030819" y="1463617"/>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In sensitive sectors such as defense, energy, or natural resources, making certain datasets openly available could inadvertently reveal strategic vulnerabilities or be exploited by malicious actors</a:t>
          </a:r>
        </a:p>
      </dsp:txBody>
      <dsp:txXfrm>
        <a:off x="10030819" y="1463617"/>
        <a:ext cx="1706484" cy="3318783"/>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464472-DAE5-4012-9A5A-CB432293B4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Tw Cen MT" panose="020B0602020104020603" pitchFamily="34" charset="0"/>
            </a:endParaRPr>
          </a:p>
        </p:txBody>
      </p:sp>
      <p:sp>
        <p:nvSpPr>
          <p:cNvPr id="3" name="Date Placeholder 2">
            <a:extLst>
              <a:ext uri="{FF2B5EF4-FFF2-40B4-BE49-F238E27FC236}">
                <a16:creationId xmlns:a16="http://schemas.microsoft.com/office/drawing/2014/main" id="{0586DB41-0314-4E22-8F5A-547FA67B06A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233E32-5603-440A-ACDD-7442C88C5FED}" type="datetimeFigureOut">
              <a:rPr lang="en-US" smtClean="0">
                <a:latin typeface="Tw Cen MT" panose="020B0602020104020603" pitchFamily="34" charset="0"/>
              </a:rPr>
              <a:t>8/14/2025</a:t>
            </a:fld>
            <a:endParaRPr lang="en-US" dirty="0">
              <a:latin typeface="Tw Cen MT" panose="020B0602020104020603" pitchFamily="34" charset="0"/>
            </a:endParaRPr>
          </a:p>
        </p:txBody>
      </p:sp>
      <p:sp>
        <p:nvSpPr>
          <p:cNvPr id="4" name="Footer Placeholder 3">
            <a:extLst>
              <a:ext uri="{FF2B5EF4-FFF2-40B4-BE49-F238E27FC236}">
                <a16:creationId xmlns:a16="http://schemas.microsoft.com/office/drawing/2014/main" id="{D563188E-D235-4A3B-823C-E0E10F336CC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Tw Cen MT" panose="020B0602020104020603" pitchFamily="34" charset="0"/>
            </a:endParaRPr>
          </a:p>
        </p:txBody>
      </p:sp>
      <p:sp>
        <p:nvSpPr>
          <p:cNvPr id="5" name="Slide Number Placeholder 4">
            <a:extLst>
              <a:ext uri="{FF2B5EF4-FFF2-40B4-BE49-F238E27FC236}">
                <a16:creationId xmlns:a16="http://schemas.microsoft.com/office/drawing/2014/main" id="{04D3A68C-A1CC-4704-8503-01E13B0AED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BB1589-0F8A-400D-AEF4-57688446A2F5}" type="slidenum">
              <a:rPr lang="en-US" smtClean="0">
                <a:latin typeface="Tw Cen MT" panose="020B0602020104020603" pitchFamily="34" charset="0"/>
              </a:rPr>
              <a:t>‹#›</a:t>
            </a:fld>
            <a:endParaRPr lang="en-US" dirty="0">
              <a:latin typeface="Tw Cen MT" panose="020B0602020104020603" pitchFamily="34" charset="0"/>
            </a:endParaRPr>
          </a:p>
        </p:txBody>
      </p:sp>
    </p:spTree>
    <p:extLst>
      <p:ext uri="{BB962C8B-B14F-4D97-AF65-F5344CB8AC3E}">
        <p14:creationId xmlns:p14="http://schemas.microsoft.com/office/powerpoint/2010/main" val="282191058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jpeg>
</file>

<file path=ppt/media/image14.png>
</file>

<file path=ppt/media/image15.png>
</file>

<file path=ppt/media/image16.jpe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Tw Cen MT" panose="020B0602020104020603" pitchFamily="34" charset="0"/>
              </a:defRPr>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Tw Cen MT" panose="020B0602020104020603" pitchFamily="34" charset="0"/>
              </a:defRPr>
            </a:lvl1pPr>
          </a:lstStyle>
          <a:p>
            <a:fld id="{AF4A386A-BFE4-4655-9801-CBB04655F27A}" type="datetimeFigureOut">
              <a:rPr lang="en-US" noProof="0" smtClean="0"/>
              <a:pPr/>
              <a:t>8/14/2025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Tw Cen MT" panose="020B0602020104020603" pitchFamily="34" charset="0"/>
              </a:defRPr>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Tw Cen MT" panose="020B0602020104020603" pitchFamily="34" charset="0"/>
              </a:defRPr>
            </a:lvl1pPr>
          </a:lstStyle>
          <a:p>
            <a:fld id="{DAE5FABD-26C8-4F74-B1E3-45BC91BC9D7B}" type="slidenum">
              <a:rPr lang="en-US" noProof="0" smtClean="0"/>
              <a:pPr/>
              <a:t>‹#›</a:t>
            </a:fld>
            <a:endParaRPr lang="en-US" noProof="0" dirty="0"/>
          </a:p>
        </p:txBody>
      </p:sp>
    </p:spTree>
    <p:extLst>
      <p:ext uri="{BB962C8B-B14F-4D97-AF65-F5344CB8AC3E}">
        <p14:creationId xmlns:p14="http://schemas.microsoft.com/office/powerpoint/2010/main" val="2507753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Tw Cen MT" panose="020B0602020104020603" pitchFamily="34" charset="0"/>
        <a:ea typeface="+mn-ea"/>
        <a:cs typeface="+mn-cs"/>
      </a:defRPr>
    </a:lvl1pPr>
    <a:lvl2pPr marL="457200" algn="l" defTabSz="914400" rtl="0" eaLnBrk="1" latinLnBrk="0" hangingPunct="1">
      <a:defRPr sz="1200" kern="1200">
        <a:solidFill>
          <a:schemeClr val="tx1"/>
        </a:solidFill>
        <a:latin typeface="Tw Cen MT" panose="020B0602020104020603" pitchFamily="34" charset="0"/>
        <a:ea typeface="+mn-ea"/>
        <a:cs typeface="+mn-cs"/>
      </a:defRPr>
    </a:lvl2pPr>
    <a:lvl3pPr marL="914400" algn="l" defTabSz="914400" rtl="0" eaLnBrk="1" latinLnBrk="0" hangingPunct="1">
      <a:defRPr sz="1200" kern="1200">
        <a:solidFill>
          <a:schemeClr val="tx1"/>
        </a:solidFill>
        <a:latin typeface="Tw Cen MT" panose="020B0602020104020603" pitchFamily="34" charset="0"/>
        <a:ea typeface="+mn-ea"/>
        <a:cs typeface="+mn-cs"/>
      </a:defRPr>
    </a:lvl3pPr>
    <a:lvl4pPr marL="1371600" algn="l" defTabSz="914400" rtl="0" eaLnBrk="1" latinLnBrk="0" hangingPunct="1">
      <a:defRPr sz="1200" kern="1200">
        <a:solidFill>
          <a:schemeClr val="tx1"/>
        </a:solidFill>
        <a:latin typeface="Tw Cen MT" panose="020B0602020104020603" pitchFamily="34" charset="0"/>
        <a:ea typeface="+mn-ea"/>
        <a:cs typeface="+mn-cs"/>
      </a:defRPr>
    </a:lvl4pPr>
    <a:lvl5pPr marL="1828800" algn="l" defTabSz="914400" rtl="0" eaLnBrk="1" latinLnBrk="0" hangingPunct="1">
      <a:defRPr sz="1200" kern="1200">
        <a:solidFill>
          <a:schemeClr val="tx1"/>
        </a:solidFill>
        <a:latin typeface="Tw Cen MT" panose="020B06020201040206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1</a:t>
            </a:fld>
            <a:endParaRPr lang="en-US" noProof="0" dirty="0"/>
          </a:p>
        </p:txBody>
      </p:sp>
    </p:spTree>
    <p:extLst>
      <p:ext uri="{BB962C8B-B14F-4D97-AF65-F5344CB8AC3E}">
        <p14:creationId xmlns:p14="http://schemas.microsoft.com/office/powerpoint/2010/main" val="31479871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3C23D-D30C-2F29-B75B-6F3456746F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1DE133-F10C-B5B0-8EFE-10BC6E5BC2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DB867E-2ECE-B030-9359-BED5104B79C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69606BF-E711-98A8-1C61-923DD62E5D5E}"/>
              </a:ext>
            </a:extLst>
          </p:cNvPr>
          <p:cNvSpPr>
            <a:spLocks noGrp="1"/>
          </p:cNvSpPr>
          <p:nvPr>
            <p:ph type="sldNum" sz="quarter" idx="5"/>
          </p:nvPr>
        </p:nvSpPr>
        <p:spPr/>
        <p:txBody>
          <a:bodyPr/>
          <a:lstStyle/>
          <a:p>
            <a:fld id="{DAE5FABD-26C8-4F74-B1E3-45BC91BC9D7B}" type="slidenum">
              <a:rPr lang="en-US" noProof="0" smtClean="0"/>
              <a:pPr/>
              <a:t>10</a:t>
            </a:fld>
            <a:endParaRPr lang="en-US" noProof="0" dirty="0"/>
          </a:p>
        </p:txBody>
      </p:sp>
    </p:spTree>
    <p:extLst>
      <p:ext uri="{BB962C8B-B14F-4D97-AF65-F5344CB8AC3E}">
        <p14:creationId xmlns:p14="http://schemas.microsoft.com/office/powerpoint/2010/main" val="1557924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29</a:t>
            </a:fld>
            <a:endParaRPr lang="en-US" noProof="0" dirty="0"/>
          </a:p>
        </p:txBody>
      </p:sp>
    </p:spTree>
    <p:extLst>
      <p:ext uri="{BB962C8B-B14F-4D97-AF65-F5344CB8AC3E}">
        <p14:creationId xmlns:p14="http://schemas.microsoft.com/office/powerpoint/2010/main" val="1273297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2</a:t>
            </a:fld>
            <a:endParaRPr lang="en-US" noProof="0" dirty="0"/>
          </a:p>
        </p:txBody>
      </p:sp>
    </p:spTree>
    <p:extLst>
      <p:ext uri="{BB962C8B-B14F-4D97-AF65-F5344CB8AC3E}">
        <p14:creationId xmlns:p14="http://schemas.microsoft.com/office/powerpoint/2010/main" val="35247467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3</a:t>
            </a:fld>
            <a:endParaRPr lang="en-US" noProof="0" dirty="0"/>
          </a:p>
        </p:txBody>
      </p:sp>
    </p:spTree>
    <p:extLst>
      <p:ext uri="{BB962C8B-B14F-4D97-AF65-F5344CB8AC3E}">
        <p14:creationId xmlns:p14="http://schemas.microsoft.com/office/powerpoint/2010/main" val="744910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4</a:t>
            </a:fld>
            <a:endParaRPr lang="en-US" noProof="0" dirty="0"/>
          </a:p>
        </p:txBody>
      </p:sp>
    </p:spTree>
    <p:extLst>
      <p:ext uri="{BB962C8B-B14F-4D97-AF65-F5344CB8AC3E}">
        <p14:creationId xmlns:p14="http://schemas.microsoft.com/office/powerpoint/2010/main" val="1935294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5</a:t>
            </a:fld>
            <a:endParaRPr lang="en-US" noProof="0" dirty="0"/>
          </a:p>
        </p:txBody>
      </p:sp>
    </p:spTree>
    <p:extLst>
      <p:ext uri="{BB962C8B-B14F-4D97-AF65-F5344CB8AC3E}">
        <p14:creationId xmlns:p14="http://schemas.microsoft.com/office/powerpoint/2010/main" val="2900598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6</a:t>
            </a:fld>
            <a:endParaRPr lang="en-US" noProof="0" dirty="0"/>
          </a:p>
        </p:txBody>
      </p:sp>
    </p:spTree>
    <p:extLst>
      <p:ext uri="{BB962C8B-B14F-4D97-AF65-F5344CB8AC3E}">
        <p14:creationId xmlns:p14="http://schemas.microsoft.com/office/powerpoint/2010/main" val="37822314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7</a:t>
            </a:fld>
            <a:endParaRPr lang="en-US" noProof="0" dirty="0"/>
          </a:p>
        </p:txBody>
      </p:sp>
    </p:spTree>
    <p:extLst>
      <p:ext uri="{BB962C8B-B14F-4D97-AF65-F5344CB8AC3E}">
        <p14:creationId xmlns:p14="http://schemas.microsoft.com/office/powerpoint/2010/main" val="23182515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8</a:t>
            </a:fld>
            <a:endParaRPr lang="en-US" noProof="0" dirty="0"/>
          </a:p>
        </p:txBody>
      </p:sp>
    </p:spTree>
    <p:extLst>
      <p:ext uri="{BB962C8B-B14F-4D97-AF65-F5344CB8AC3E}">
        <p14:creationId xmlns:p14="http://schemas.microsoft.com/office/powerpoint/2010/main" val="5541460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4206EC-6512-03B5-A0E1-D019998EA8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24ED98-D9A1-D1E5-2E62-354F4F8962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2BC61D-60CD-2516-6370-939860F4C03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8C931D8-588A-4A63-35B6-0FBD2608D09D}"/>
              </a:ext>
            </a:extLst>
          </p:cNvPr>
          <p:cNvSpPr>
            <a:spLocks noGrp="1"/>
          </p:cNvSpPr>
          <p:nvPr>
            <p:ph type="sldNum" sz="quarter" idx="5"/>
          </p:nvPr>
        </p:nvSpPr>
        <p:spPr/>
        <p:txBody>
          <a:bodyPr/>
          <a:lstStyle/>
          <a:p>
            <a:fld id="{DAE5FABD-26C8-4F74-B1E3-45BC91BC9D7B}" type="slidenum">
              <a:rPr lang="en-US" noProof="0" smtClean="0"/>
              <a:pPr/>
              <a:t>9</a:t>
            </a:fld>
            <a:endParaRPr lang="en-US" noProof="0" dirty="0"/>
          </a:p>
        </p:txBody>
      </p:sp>
    </p:spTree>
    <p:extLst>
      <p:ext uri="{BB962C8B-B14F-4D97-AF65-F5344CB8AC3E}">
        <p14:creationId xmlns:p14="http://schemas.microsoft.com/office/powerpoint/2010/main" val="3611533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DeepYellow">
    <p:spTree>
      <p:nvGrpSpPr>
        <p:cNvPr id="1" name=""/>
        <p:cNvGrpSpPr/>
        <p:nvPr/>
      </p:nvGrpSpPr>
      <p:grpSpPr>
        <a:xfrm>
          <a:off x="0" y="0"/>
          <a:ext cx="0" cy="0"/>
          <a:chOff x="0" y="0"/>
          <a:chExt cx="0" cy="0"/>
        </a:xfrm>
      </p:grpSpPr>
      <p:sp>
        <p:nvSpPr>
          <p:cNvPr id="53" name="Text Placeholder 52">
            <a:extLst>
              <a:ext uri="{FF2B5EF4-FFF2-40B4-BE49-F238E27FC236}">
                <a16:creationId xmlns:a16="http://schemas.microsoft.com/office/drawing/2014/main" id="{4016877F-9863-4CBC-B4AF-D4764DBA673B}"/>
              </a:ext>
              <a:ext uri="{C183D7F6-B498-43B3-948B-1728B52AA6E4}">
                <adec:decorative xmlns:adec="http://schemas.microsoft.com/office/drawing/2017/decorative" val="1"/>
              </a:ext>
            </a:extLst>
          </p:cNvPr>
          <p:cNvSpPr>
            <a:spLocks noGrp="1"/>
          </p:cNvSpPr>
          <p:nvPr>
            <p:ph type="body" sz="quarter" idx="14" hasCustomPrompt="1"/>
          </p:nvPr>
        </p:nvSpPr>
        <p:spPr>
          <a:xfrm>
            <a:off x="1181099" y="457200"/>
            <a:ext cx="8128343" cy="6248400"/>
          </a:xfrm>
          <a:custGeom>
            <a:avLst/>
            <a:gdLst>
              <a:gd name="connsiteX0" fmla="*/ 0 w 8128343"/>
              <a:gd name="connsiteY0" fmla="*/ 0 h 6248400"/>
              <a:gd name="connsiteX1" fmla="*/ 8128343 w 8128343"/>
              <a:gd name="connsiteY1" fmla="*/ 0 h 6248400"/>
              <a:gd name="connsiteX2" fmla="*/ 8128343 w 8128343"/>
              <a:gd name="connsiteY2" fmla="*/ 3258609 h 6248400"/>
              <a:gd name="connsiteX3" fmla="*/ 5858354 w 8128343"/>
              <a:gd name="connsiteY3" fmla="*/ 6248400 h 6248400"/>
              <a:gd name="connsiteX4" fmla="*/ 0 w 8128343"/>
              <a:gd name="connsiteY4" fmla="*/ 6248400 h 624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8343" h="6248400">
                <a:moveTo>
                  <a:pt x="0" y="0"/>
                </a:moveTo>
                <a:lnTo>
                  <a:pt x="8128343" y="0"/>
                </a:lnTo>
                <a:lnTo>
                  <a:pt x="8128343" y="3258609"/>
                </a:lnTo>
                <a:lnTo>
                  <a:pt x="5858354" y="6248400"/>
                </a:lnTo>
                <a:lnTo>
                  <a:pt x="0" y="62484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en-GB" sz="1800" dirty="0">
                <a:solidFill>
                  <a:schemeClr val="lt1">
                    <a:alpha val="0"/>
                  </a:schemeClr>
                </a:solidFill>
              </a:defRPr>
            </a:lvl1pPr>
          </a:lstStyle>
          <a:p>
            <a:pPr marL="0" lvl="0" algn="ctr"/>
            <a:r>
              <a:rPr lang="en-US" noProof="0"/>
              <a:t>I</a:t>
            </a:r>
          </a:p>
        </p:txBody>
      </p:sp>
      <p:sp>
        <p:nvSpPr>
          <p:cNvPr id="48" name="Freeform: Shape 47">
            <a:extLst>
              <a:ext uri="{FF2B5EF4-FFF2-40B4-BE49-F238E27FC236}">
                <a16:creationId xmlns:a16="http://schemas.microsoft.com/office/drawing/2014/main" id="{9070D0C4-1F90-4B84-B84E-8285FA0A01B0}"/>
              </a:ext>
            </a:extLst>
          </p:cNvPr>
          <p:cNvSpPr/>
          <p:nvPr userDrawn="1"/>
        </p:nvSpPr>
        <p:spPr>
          <a:xfrm rot="2232448">
            <a:off x="9455741" y="-926244"/>
            <a:ext cx="131438" cy="8710488"/>
          </a:xfrm>
          <a:custGeom>
            <a:avLst/>
            <a:gdLst>
              <a:gd name="connsiteX0" fmla="*/ 0 w 131438"/>
              <a:gd name="connsiteY0" fmla="*/ 99793 h 8710488"/>
              <a:gd name="connsiteX1" fmla="*/ 131438 w 131438"/>
              <a:gd name="connsiteY1" fmla="*/ 0 h 8710488"/>
              <a:gd name="connsiteX2" fmla="*/ 131438 w 131438"/>
              <a:gd name="connsiteY2" fmla="*/ 8610694 h 8710488"/>
              <a:gd name="connsiteX3" fmla="*/ 0 w 131438"/>
              <a:gd name="connsiteY3" fmla="*/ 8710488 h 8710488"/>
            </a:gdLst>
            <a:ahLst/>
            <a:cxnLst>
              <a:cxn ang="0">
                <a:pos x="connsiteX0" y="connsiteY0"/>
              </a:cxn>
              <a:cxn ang="0">
                <a:pos x="connsiteX1" y="connsiteY1"/>
              </a:cxn>
              <a:cxn ang="0">
                <a:pos x="connsiteX2" y="connsiteY2"/>
              </a:cxn>
              <a:cxn ang="0">
                <a:pos x="connsiteX3" y="connsiteY3"/>
              </a:cxn>
            </a:cxnLst>
            <a:rect l="l" t="t" r="r" b="b"/>
            <a:pathLst>
              <a:path w="131438" h="8710488">
                <a:moveTo>
                  <a:pt x="0" y="99793"/>
                </a:moveTo>
                <a:lnTo>
                  <a:pt x="131438" y="0"/>
                </a:lnTo>
                <a:lnTo>
                  <a:pt x="131438" y="8610694"/>
                </a:lnTo>
                <a:lnTo>
                  <a:pt x="0" y="87104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9" name="Freeform: Shape 48">
            <a:extLst>
              <a:ext uri="{FF2B5EF4-FFF2-40B4-BE49-F238E27FC236}">
                <a16:creationId xmlns:a16="http://schemas.microsoft.com/office/drawing/2014/main" id="{B8546525-A0E6-4238-93BC-5D43C93A450D}"/>
              </a:ext>
              <a:ext uri="{C183D7F6-B498-43B3-948B-1728B52AA6E4}">
                <adec:decorative xmlns:adec="http://schemas.microsoft.com/office/drawing/2017/decorative" val="1"/>
              </a:ext>
            </a:extLst>
          </p:cNvPr>
          <p:cNvSpPr/>
          <p:nvPr userDrawn="1"/>
        </p:nvSpPr>
        <p:spPr>
          <a:xfrm rot="2232448">
            <a:off x="9332817" y="-941780"/>
            <a:ext cx="172357" cy="8741560"/>
          </a:xfrm>
          <a:custGeom>
            <a:avLst/>
            <a:gdLst>
              <a:gd name="connsiteX0" fmla="*/ 172357 w 172357"/>
              <a:gd name="connsiteY0" fmla="*/ 0 h 8741560"/>
              <a:gd name="connsiteX1" fmla="*/ 172357 w 172357"/>
              <a:gd name="connsiteY1" fmla="*/ 8610698 h 8741560"/>
              <a:gd name="connsiteX2" fmla="*/ 0 w 172357"/>
              <a:gd name="connsiteY2" fmla="*/ 8741560 h 8741560"/>
              <a:gd name="connsiteX3" fmla="*/ 0 w 172357"/>
              <a:gd name="connsiteY3" fmla="*/ 130862 h 8741560"/>
            </a:gdLst>
            <a:ahLst/>
            <a:cxnLst>
              <a:cxn ang="0">
                <a:pos x="connsiteX0" y="connsiteY0"/>
              </a:cxn>
              <a:cxn ang="0">
                <a:pos x="connsiteX1" y="connsiteY1"/>
              </a:cxn>
              <a:cxn ang="0">
                <a:pos x="connsiteX2" y="connsiteY2"/>
              </a:cxn>
              <a:cxn ang="0">
                <a:pos x="connsiteX3" y="connsiteY3"/>
              </a:cxn>
            </a:cxnLst>
            <a:rect l="l" t="t" r="r" b="b"/>
            <a:pathLst>
              <a:path w="172357" h="8741560">
                <a:moveTo>
                  <a:pt x="172357" y="0"/>
                </a:moveTo>
                <a:lnTo>
                  <a:pt x="172357" y="8610698"/>
                </a:lnTo>
                <a:lnTo>
                  <a:pt x="0" y="8741560"/>
                </a:lnTo>
                <a:lnTo>
                  <a:pt x="0" y="13086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599" y="304800"/>
            <a:ext cx="8128343" cy="62484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noProof="0"/>
              <a:t>I</a:t>
            </a:r>
          </a:p>
        </p:txBody>
      </p:sp>
      <p:sp>
        <p:nvSpPr>
          <p:cNvPr id="2" name="Title 1"/>
          <p:cNvSpPr>
            <a:spLocks noGrp="1"/>
          </p:cNvSpPr>
          <p:nvPr>
            <p:ph type="ctrTitle"/>
          </p:nvPr>
        </p:nvSpPr>
        <p:spPr>
          <a:xfrm>
            <a:off x="1378135" y="1219199"/>
            <a:ext cx="7232465" cy="2732439"/>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noProof="0"/>
              <a:t>Click to edit Master title style</a:t>
            </a:r>
          </a:p>
        </p:txBody>
      </p:sp>
      <p:sp>
        <p:nvSpPr>
          <p:cNvPr id="3" name="Subtitle 2"/>
          <p:cNvSpPr>
            <a:spLocks noGrp="1"/>
          </p:cNvSpPr>
          <p:nvPr>
            <p:ph type="subTitle" idx="1"/>
          </p:nvPr>
        </p:nvSpPr>
        <p:spPr>
          <a:xfrm>
            <a:off x="1378134" y="4069079"/>
            <a:ext cx="5022666" cy="1463040"/>
          </a:xfrm>
        </p:spPr>
        <p:txBody>
          <a:bodyPr lIns="91440" rIns="91440" anchor="t">
            <a:normAutofit/>
          </a:bodyPr>
          <a:lstStyle>
            <a:lvl1pPr marL="0" indent="0" algn="l">
              <a:lnSpc>
                <a:spcPct val="100000"/>
              </a:lnSpc>
              <a:spcBef>
                <a:spcPts val="0"/>
              </a:spcBef>
              <a:buNone/>
              <a:defRPr lang="en-US" sz="2000" kern="1200" dirty="0">
                <a:solidFill>
                  <a:schemeClr val="tx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noProof="0"/>
              <a:t>Click to edit Master subtitle style</a:t>
            </a:r>
          </a:p>
        </p:txBody>
      </p:sp>
      <p:sp>
        <p:nvSpPr>
          <p:cNvPr id="33" name="Rectangle 32">
            <a:extLst>
              <a:ext uri="{FF2B5EF4-FFF2-40B4-BE49-F238E27FC236}">
                <a16:creationId xmlns:a16="http://schemas.microsoft.com/office/drawing/2014/main" id="{E905A207-2310-4F94-86E5-13B4CCC359EC}"/>
              </a:ext>
              <a:ext uri="{C183D7F6-B498-43B3-948B-1728B52AA6E4}">
                <adec:decorative xmlns:adec="http://schemas.microsoft.com/office/drawing/2017/decorative" val="1"/>
              </a:ext>
            </a:extLst>
          </p:cNvPr>
          <p:cNvSpPr/>
          <p:nvPr userDrawn="1"/>
        </p:nvSpPr>
        <p:spPr>
          <a:xfrm rot="5400000" flipV="1">
            <a:off x="1562101" y="-114299"/>
            <a:ext cx="304797" cy="533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noProof="0" dirty="0"/>
              <a:t>Insert Image</a:t>
            </a:r>
          </a:p>
        </p:txBody>
      </p:sp>
    </p:spTree>
    <p:extLst>
      <p:ext uri="{BB962C8B-B14F-4D97-AF65-F5344CB8AC3E}">
        <p14:creationId xmlns:p14="http://schemas.microsoft.com/office/powerpoint/2010/main" val="26254041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2667000"/>
            <a:ext cx="10288693"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21552918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_Blu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695425977"/>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_sea gree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14886579"/>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_Orang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81497185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_Pink">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83237540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_Light Blu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11766583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_Gre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85362088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_Blue_Triangle patch 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605BCA9F-FC20-461D-9118-7EC2AC28D050}"/>
              </a:ext>
              <a:ext uri="{C183D7F6-B498-43B3-948B-1728B52AA6E4}">
                <adec:decorative xmlns:adec="http://schemas.microsoft.com/office/drawing/2017/decorative" val="1"/>
              </a:ext>
            </a:extLst>
          </p:cNvPr>
          <p:cNvSpPr/>
          <p:nvPr userDrawn="1"/>
        </p:nvSpPr>
        <p:spPr>
          <a:xfrm>
            <a:off x="3175958" y="0"/>
            <a:ext cx="9016043" cy="6858000"/>
          </a:xfrm>
          <a:custGeom>
            <a:avLst/>
            <a:gdLst>
              <a:gd name="connsiteX0" fmla="*/ 5153328 w 9016043"/>
              <a:gd name="connsiteY0" fmla="*/ 0 h 6858000"/>
              <a:gd name="connsiteX1" fmla="*/ 9016043 w 9016043"/>
              <a:gd name="connsiteY1" fmla="*/ 0 h 6858000"/>
              <a:gd name="connsiteX2" fmla="*/ 9016043 w 9016043"/>
              <a:gd name="connsiteY2" fmla="*/ 6858000 h 6858000"/>
              <a:gd name="connsiteX3" fmla="*/ 0 w 9016043"/>
              <a:gd name="connsiteY3" fmla="*/ 6858000 h 6858000"/>
              <a:gd name="connsiteX4" fmla="*/ 5153328 w 9016043"/>
              <a:gd name="connsiteY4" fmla="*/ 68183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6043" h="6858000">
                <a:moveTo>
                  <a:pt x="5153328" y="0"/>
                </a:moveTo>
                <a:lnTo>
                  <a:pt x="9016043" y="0"/>
                </a:lnTo>
                <a:lnTo>
                  <a:pt x="9016043" y="6858000"/>
                </a:lnTo>
                <a:lnTo>
                  <a:pt x="0" y="6858000"/>
                </a:lnTo>
                <a:lnTo>
                  <a:pt x="5153328" y="68183"/>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70409251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2667000"/>
            <a:ext cx="5775960"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9" name="Picture Placeholder 8">
            <a:extLst>
              <a:ext uri="{FF2B5EF4-FFF2-40B4-BE49-F238E27FC236}">
                <a16:creationId xmlns:a16="http://schemas.microsoft.com/office/drawing/2014/main" id="{17C4BA0D-DEC0-450E-8F4D-B0E6D2D7D0C3}"/>
              </a:ext>
            </a:extLst>
          </p:cNvPr>
          <p:cNvSpPr>
            <a:spLocks noGrp="1"/>
          </p:cNvSpPr>
          <p:nvPr>
            <p:ph type="pic" sz="quarter" idx="17" hasCustomPrompt="1"/>
          </p:nvPr>
        </p:nvSpPr>
        <p:spPr>
          <a:xfrm>
            <a:off x="6629399" y="2667000"/>
            <a:ext cx="5013959" cy="3660775"/>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Slide Number Placeholder 5">
            <a:extLst>
              <a:ext uri="{FF2B5EF4-FFF2-40B4-BE49-F238E27FC236}">
                <a16:creationId xmlns:a16="http://schemas.microsoft.com/office/drawing/2014/main" id="{8F869F17-9BF3-4974-956D-0CBCD60BA35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14213777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Content and Image_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2667000"/>
            <a:ext cx="5775960"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9" name="Picture Placeholder 8">
            <a:extLst>
              <a:ext uri="{FF2B5EF4-FFF2-40B4-BE49-F238E27FC236}">
                <a16:creationId xmlns:a16="http://schemas.microsoft.com/office/drawing/2014/main" id="{17C4BA0D-DEC0-450E-8F4D-B0E6D2D7D0C3}"/>
              </a:ext>
            </a:extLst>
          </p:cNvPr>
          <p:cNvSpPr>
            <a:spLocks noGrp="1"/>
          </p:cNvSpPr>
          <p:nvPr>
            <p:ph type="pic" sz="quarter" idx="17" hasCustomPrompt="1"/>
          </p:nvPr>
        </p:nvSpPr>
        <p:spPr>
          <a:xfrm>
            <a:off x="6629399" y="2667000"/>
            <a:ext cx="5013959" cy="3660775"/>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Slide Number Placeholder 5">
            <a:extLst>
              <a:ext uri="{FF2B5EF4-FFF2-40B4-BE49-F238E27FC236}">
                <a16:creationId xmlns:a16="http://schemas.microsoft.com/office/drawing/2014/main" id="{A654DBB0-1027-4E5D-B635-00F2F173A24F}"/>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43377103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_DeepYellow">
    <p:spTree>
      <p:nvGrpSpPr>
        <p:cNvPr id="1" name=""/>
        <p:cNvGrpSpPr/>
        <p:nvPr/>
      </p:nvGrpSpPr>
      <p:grpSpPr>
        <a:xfrm>
          <a:off x="0" y="0"/>
          <a:ext cx="0" cy="0"/>
          <a:chOff x="0" y="0"/>
          <a:chExt cx="0" cy="0"/>
        </a:xfrm>
      </p:grpSpPr>
      <p:sp>
        <p:nvSpPr>
          <p:cNvPr id="53" name="Text Placeholder 52">
            <a:extLst>
              <a:ext uri="{FF2B5EF4-FFF2-40B4-BE49-F238E27FC236}">
                <a16:creationId xmlns:a16="http://schemas.microsoft.com/office/drawing/2014/main" id="{4016877F-9863-4CBC-B4AF-D4764DBA673B}"/>
              </a:ext>
              <a:ext uri="{C183D7F6-B498-43B3-948B-1728B52AA6E4}">
                <adec:decorative xmlns:adec="http://schemas.microsoft.com/office/drawing/2017/decorative" val="1"/>
              </a:ext>
            </a:extLst>
          </p:cNvPr>
          <p:cNvSpPr>
            <a:spLocks noGrp="1"/>
          </p:cNvSpPr>
          <p:nvPr>
            <p:ph type="body" sz="quarter" idx="14" hasCustomPrompt="1"/>
          </p:nvPr>
        </p:nvSpPr>
        <p:spPr>
          <a:xfrm>
            <a:off x="1181099" y="457200"/>
            <a:ext cx="8128343" cy="6248400"/>
          </a:xfrm>
          <a:custGeom>
            <a:avLst/>
            <a:gdLst>
              <a:gd name="connsiteX0" fmla="*/ 0 w 8128343"/>
              <a:gd name="connsiteY0" fmla="*/ 0 h 6248400"/>
              <a:gd name="connsiteX1" fmla="*/ 8128343 w 8128343"/>
              <a:gd name="connsiteY1" fmla="*/ 0 h 6248400"/>
              <a:gd name="connsiteX2" fmla="*/ 8128343 w 8128343"/>
              <a:gd name="connsiteY2" fmla="*/ 3258609 h 6248400"/>
              <a:gd name="connsiteX3" fmla="*/ 5858354 w 8128343"/>
              <a:gd name="connsiteY3" fmla="*/ 6248400 h 6248400"/>
              <a:gd name="connsiteX4" fmla="*/ 0 w 8128343"/>
              <a:gd name="connsiteY4" fmla="*/ 6248400 h 624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8343" h="6248400">
                <a:moveTo>
                  <a:pt x="0" y="0"/>
                </a:moveTo>
                <a:lnTo>
                  <a:pt x="8128343" y="0"/>
                </a:lnTo>
                <a:lnTo>
                  <a:pt x="8128343" y="3258609"/>
                </a:lnTo>
                <a:lnTo>
                  <a:pt x="5858354" y="6248400"/>
                </a:lnTo>
                <a:lnTo>
                  <a:pt x="0" y="62484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en-GB" sz="1800" dirty="0">
                <a:solidFill>
                  <a:schemeClr val="lt1">
                    <a:alpha val="0"/>
                  </a:schemeClr>
                </a:solidFill>
              </a:defRPr>
            </a:lvl1pPr>
          </a:lstStyle>
          <a:p>
            <a:pPr marL="0" lvl="0" algn="ctr"/>
            <a:r>
              <a:rPr lang="en-US" noProof="0"/>
              <a:t>I</a:t>
            </a:r>
          </a:p>
        </p:txBody>
      </p:sp>
      <p:sp>
        <p:nvSpPr>
          <p:cNvPr id="48" name="Freeform: Shape 47">
            <a:extLst>
              <a:ext uri="{FF2B5EF4-FFF2-40B4-BE49-F238E27FC236}">
                <a16:creationId xmlns:a16="http://schemas.microsoft.com/office/drawing/2014/main" id="{9070D0C4-1F90-4B84-B84E-8285FA0A01B0}"/>
              </a:ext>
            </a:extLst>
          </p:cNvPr>
          <p:cNvSpPr/>
          <p:nvPr userDrawn="1"/>
        </p:nvSpPr>
        <p:spPr>
          <a:xfrm rot="2232448">
            <a:off x="9455741" y="-926244"/>
            <a:ext cx="131438" cy="8710488"/>
          </a:xfrm>
          <a:custGeom>
            <a:avLst/>
            <a:gdLst>
              <a:gd name="connsiteX0" fmla="*/ 0 w 131438"/>
              <a:gd name="connsiteY0" fmla="*/ 99793 h 8710488"/>
              <a:gd name="connsiteX1" fmla="*/ 131438 w 131438"/>
              <a:gd name="connsiteY1" fmla="*/ 0 h 8710488"/>
              <a:gd name="connsiteX2" fmla="*/ 131438 w 131438"/>
              <a:gd name="connsiteY2" fmla="*/ 8610694 h 8710488"/>
              <a:gd name="connsiteX3" fmla="*/ 0 w 131438"/>
              <a:gd name="connsiteY3" fmla="*/ 8710488 h 8710488"/>
            </a:gdLst>
            <a:ahLst/>
            <a:cxnLst>
              <a:cxn ang="0">
                <a:pos x="connsiteX0" y="connsiteY0"/>
              </a:cxn>
              <a:cxn ang="0">
                <a:pos x="connsiteX1" y="connsiteY1"/>
              </a:cxn>
              <a:cxn ang="0">
                <a:pos x="connsiteX2" y="connsiteY2"/>
              </a:cxn>
              <a:cxn ang="0">
                <a:pos x="connsiteX3" y="connsiteY3"/>
              </a:cxn>
            </a:cxnLst>
            <a:rect l="l" t="t" r="r" b="b"/>
            <a:pathLst>
              <a:path w="131438" h="8710488">
                <a:moveTo>
                  <a:pt x="0" y="99793"/>
                </a:moveTo>
                <a:lnTo>
                  <a:pt x="131438" y="0"/>
                </a:lnTo>
                <a:lnTo>
                  <a:pt x="131438" y="8610694"/>
                </a:lnTo>
                <a:lnTo>
                  <a:pt x="0" y="87104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9" name="Freeform: Shape 48">
            <a:extLst>
              <a:ext uri="{FF2B5EF4-FFF2-40B4-BE49-F238E27FC236}">
                <a16:creationId xmlns:a16="http://schemas.microsoft.com/office/drawing/2014/main" id="{B8546525-A0E6-4238-93BC-5D43C93A450D}"/>
              </a:ext>
              <a:ext uri="{C183D7F6-B498-43B3-948B-1728B52AA6E4}">
                <adec:decorative xmlns:adec="http://schemas.microsoft.com/office/drawing/2017/decorative" val="1"/>
              </a:ext>
            </a:extLst>
          </p:cNvPr>
          <p:cNvSpPr/>
          <p:nvPr userDrawn="1"/>
        </p:nvSpPr>
        <p:spPr>
          <a:xfrm rot="2232448">
            <a:off x="9332817" y="-941780"/>
            <a:ext cx="172357" cy="8741560"/>
          </a:xfrm>
          <a:custGeom>
            <a:avLst/>
            <a:gdLst>
              <a:gd name="connsiteX0" fmla="*/ 172357 w 172357"/>
              <a:gd name="connsiteY0" fmla="*/ 0 h 8741560"/>
              <a:gd name="connsiteX1" fmla="*/ 172357 w 172357"/>
              <a:gd name="connsiteY1" fmla="*/ 8610698 h 8741560"/>
              <a:gd name="connsiteX2" fmla="*/ 0 w 172357"/>
              <a:gd name="connsiteY2" fmla="*/ 8741560 h 8741560"/>
              <a:gd name="connsiteX3" fmla="*/ 0 w 172357"/>
              <a:gd name="connsiteY3" fmla="*/ 130862 h 8741560"/>
            </a:gdLst>
            <a:ahLst/>
            <a:cxnLst>
              <a:cxn ang="0">
                <a:pos x="connsiteX0" y="connsiteY0"/>
              </a:cxn>
              <a:cxn ang="0">
                <a:pos x="connsiteX1" y="connsiteY1"/>
              </a:cxn>
              <a:cxn ang="0">
                <a:pos x="connsiteX2" y="connsiteY2"/>
              </a:cxn>
              <a:cxn ang="0">
                <a:pos x="connsiteX3" y="connsiteY3"/>
              </a:cxn>
            </a:cxnLst>
            <a:rect l="l" t="t" r="r" b="b"/>
            <a:pathLst>
              <a:path w="172357" h="8741560">
                <a:moveTo>
                  <a:pt x="172357" y="0"/>
                </a:moveTo>
                <a:lnTo>
                  <a:pt x="172357" y="8610698"/>
                </a:lnTo>
                <a:lnTo>
                  <a:pt x="0" y="8741560"/>
                </a:lnTo>
                <a:lnTo>
                  <a:pt x="0" y="13086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599" y="304800"/>
            <a:ext cx="8128343" cy="62484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noProof="0"/>
              <a:t>I</a:t>
            </a:r>
          </a:p>
        </p:txBody>
      </p:sp>
      <p:sp>
        <p:nvSpPr>
          <p:cNvPr id="2" name="Title 1"/>
          <p:cNvSpPr>
            <a:spLocks noGrp="1"/>
          </p:cNvSpPr>
          <p:nvPr>
            <p:ph type="ctrTitle"/>
          </p:nvPr>
        </p:nvSpPr>
        <p:spPr>
          <a:xfrm>
            <a:off x="1378135" y="1219199"/>
            <a:ext cx="7232465" cy="2732439"/>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noProof="0"/>
              <a:t>Click to edit Master title style</a:t>
            </a:r>
          </a:p>
        </p:txBody>
      </p:sp>
      <p:sp>
        <p:nvSpPr>
          <p:cNvPr id="3" name="Subtitle 2"/>
          <p:cNvSpPr>
            <a:spLocks noGrp="1"/>
          </p:cNvSpPr>
          <p:nvPr>
            <p:ph type="subTitle" idx="1"/>
          </p:nvPr>
        </p:nvSpPr>
        <p:spPr>
          <a:xfrm>
            <a:off x="1378134" y="4069079"/>
            <a:ext cx="5022666" cy="1463040"/>
          </a:xfrm>
        </p:spPr>
        <p:txBody>
          <a:bodyPr lIns="91440" rIns="91440" anchor="t">
            <a:normAutofit/>
          </a:bodyPr>
          <a:lstStyle>
            <a:lvl1pPr marL="0" indent="0" algn="l">
              <a:lnSpc>
                <a:spcPct val="100000"/>
              </a:lnSpc>
              <a:spcBef>
                <a:spcPts val="0"/>
              </a:spcBef>
              <a:buNone/>
              <a:defRPr lang="en-US" sz="2000" kern="1200" dirty="0">
                <a:solidFill>
                  <a:schemeClr val="tx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noProof="0"/>
              <a:t>Click to edit Master subtitle style</a:t>
            </a:r>
          </a:p>
        </p:txBody>
      </p:sp>
      <p:sp>
        <p:nvSpPr>
          <p:cNvPr id="33" name="Rectangle 32">
            <a:extLst>
              <a:ext uri="{FF2B5EF4-FFF2-40B4-BE49-F238E27FC236}">
                <a16:creationId xmlns:a16="http://schemas.microsoft.com/office/drawing/2014/main" id="{E905A207-2310-4F94-86E5-13B4CCC359EC}"/>
              </a:ext>
              <a:ext uri="{C183D7F6-B498-43B3-948B-1728B52AA6E4}">
                <adec:decorative xmlns:adec="http://schemas.microsoft.com/office/drawing/2017/decorative" val="1"/>
              </a:ext>
            </a:extLst>
          </p:cNvPr>
          <p:cNvSpPr/>
          <p:nvPr userDrawn="1"/>
        </p:nvSpPr>
        <p:spPr>
          <a:xfrm rot="5400000" flipV="1">
            <a:off x="1562101" y="-114299"/>
            <a:ext cx="304797" cy="533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noProof="0" dirty="0"/>
              <a:t>Insert Image</a:t>
            </a:r>
          </a:p>
        </p:txBody>
      </p:sp>
    </p:spTree>
    <p:extLst>
      <p:ext uri="{BB962C8B-B14F-4D97-AF65-F5344CB8AC3E}">
        <p14:creationId xmlns:p14="http://schemas.microsoft.com/office/powerpoint/2010/main" val="13920827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ubtitle Content and Image_Top shape white bar">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5334001" y="112976"/>
            <a:ext cx="6858000" cy="6745024"/>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2" name="Text Placeholder 16">
            <a:extLst>
              <a:ext uri="{FF2B5EF4-FFF2-40B4-BE49-F238E27FC236}">
                <a16:creationId xmlns:a16="http://schemas.microsoft.com/office/drawing/2014/main" id="{E59725C5-1168-4A5F-B420-8E0562019687}"/>
              </a:ext>
            </a:extLst>
          </p:cNvPr>
          <p:cNvSpPr>
            <a:spLocks noGrp="1"/>
          </p:cNvSpPr>
          <p:nvPr>
            <p:ph type="body" sz="quarter" idx="19" hasCustomPrompt="1"/>
          </p:nvPr>
        </p:nvSpPr>
        <p:spPr>
          <a:xfrm rot="5400000">
            <a:off x="5238089" y="208890"/>
            <a:ext cx="6745024" cy="6553200"/>
          </a:xfrm>
          <a:gradFill flip="none" rotWithShape="1">
            <a:gsLst>
              <a:gs pos="0">
                <a:schemeClr val="bg1"/>
              </a:gs>
              <a:gs pos="82000">
                <a:schemeClr val="bg1">
                  <a:alpha val="0"/>
                </a:schemeClr>
              </a:gs>
            </a:gsLst>
            <a:lin ang="16200000" scaled="1"/>
            <a:tileRect/>
          </a:gradFill>
          <a:effectLst/>
        </p:spPr>
        <p:txBody>
          <a:bodyPr/>
          <a:lstStyle>
            <a:lvl1pPr marL="0" indent="0">
              <a:buNone/>
              <a:defRPr>
                <a:solidFill>
                  <a:schemeClr val="tx1">
                    <a:alpha val="0"/>
                  </a:schemeClr>
                </a:solidFill>
              </a:defRPr>
            </a:lvl1pPr>
          </a:lstStyle>
          <a:p>
            <a:pPr lvl="0"/>
            <a:r>
              <a:rPr lang="en-US" noProof="0"/>
              <a:t>I</a:t>
            </a:r>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2667000"/>
            <a:ext cx="5775960"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6" name="Slide Number Placeholder 5">
            <a:extLst>
              <a:ext uri="{FF2B5EF4-FFF2-40B4-BE49-F238E27FC236}">
                <a16:creationId xmlns:a16="http://schemas.microsoft.com/office/drawing/2014/main" id="{7532AFA8-ADE4-4C3E-AF0A-235C724999FF}"/>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74772115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guide id="3" pos="432">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Content and half horizontal Image_Top shape bar">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548641" y="2667001"/>
            <a:ext cx="11094718" cy="1757126"/>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709677"/>
            <a:ext cx="11094717" cy="1500876"/>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4232B29A-2701-4A73-83CF-09E0AB1B2DD0}"/>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94641073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title Content and half Image_Top shape bar">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548641" y="2667001"/>
            <a:ext cx="5775959" cy="3543552"/>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6553200" y="2667001"/>
            <a:ext cx="5090157" cy="3543552"/>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6A52166E-5DA9-4AA1-9355-E8DBFDD90AE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96409594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alf Image Title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3735623"/>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617492"/>
            <a:ext cx="9890759" cy="1527048"/>
          </a:xfrm>
        </p:spPr>
        <p:txBody>
          <a:bodyPr lIns="91440" rIns="91440">
            <a:normAutofit/>
          </a:bodyPr>
          <a:lstStyle>
            <a:lvl1pPr>
              <a:defRPr sz="1800"/>
            </a:lvl1pPr>
            <a:lvl2pPr>
              <a:defRPr sz="1600"/>
            </a:lvl2pPr>
            <a:lvl3pPr>
              <a:defRPr sz="14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2" name="Slide Number Placeholder 5">
            <a:extLst>
              <a:ext uri="{FF2B5EF4-FFF2-40B4-BE49-F238E27FC236}">
                <a16:creationId xmlns:a16="http://schemas.microsoft.com/office/drawing/2014/main" id="{E9FF8476-DF8C-4276-8CF6-44BC91B88C2C}"/>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127005339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alf Image Title Two column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3735623"/>
            <a:ext cx="111099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4617492"/>
            <a:ext cx="5212080" cy="1527048"/>
          </a:xfrm>
        </p:spPr>
        <p:txBody>
          <a:bodyPr lIns="91440" rIns="91440">
            <a:normAutofit/>
          </a:bodyPr>
          <a:lstStyle>
            <a:lvl1pPr>
              <a:defRPr sz="1800"/>
            </a:lvl1pPr>
            <a:lvl2pPr>
              <a:defRPr sz="1600"/>
            </a:lvl2pPr>
            <a:lvl3pPr>
              <a:defRPr sz="14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2" name="Content Placeholder 6">
            <a:extLst>
              <a:ext uri="{FF2B5EF4-FFF2-40B4-BE49-F238E27FC236}">
                <a16:creationId xmlns:a16="http://schemas.microsoft.com/office/drawing/2014/main" id="{E93A96C6-A4F2-43F1-A47D-0D52EF29954B}"/>
              </a:ext>
            </a:extLst>
          </p:cNvPr>
          <p:cNvSpPr>
            <a:spLocks noGrp="1"/>
          </p:cNvSpPr>
          <p:nvPr>
            <p:ph sz="quarter" idx="19"/>
          </p:nvPr>
        </p:nvSpPr>
        <p:spPr>
          <a:xfrm>
            <a:off x="6446520" y="4617492"/>
            <a:ext cx="5212080" cy="1527048"/>
          </a:xfrm>
        </p:spPr>
        <p:txBody>
          <a:bodyPr lIns="91440" rIns="91440">
            <a:normAutofit/>
          </a:bodyPr>
          <a:lstStyle>
            <a:lvl1pPr>
              <a:defRPr sz="1800"/>
            </a:lvl1pPr>
            <a:lvl2pPr>
              <a:defRPr sz="1600"/>
            </a:lvl2pPr>
            <a:lvl3pPr>
              <a:defRPr sz="14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Slide Number Placeholder 5">
            <a:extLst>
              <a:ext uri="{FF2B5EF4-FFF2-40B4-BE49-F238E27FC236}">
                <a16:creationId xmlns:a16="http://schemas.microsoft.com/office/drawing/2014/main" id="{FC5AD12C-F7F6-431D-ABA4-F7E37CACEAC6}"/>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49003048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Half Image Title Two column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1721698" y="3735622"/>
            <a:ext cx="5013960" cy="2408917"/>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Text Placeholder 16">
            <a:extLst>
              <a:ext uri="{FF2B5EF4-FFF2-40B4-BE49-F238E27FC236}">
                <a16:creationId xmlns:a16="http://schemas.microsoft.com/office/drawing/2014/main" id="{38376498-C218-4EDB-8416-A59802EF2018}"/>
              </a:ext>
              <a:ext uri="{C183D7F6-B498-43B3-948B-1728B52AA6E4}">
                <adec:decorative xmlns:adec="http://schemas.microsoft.com/office/drawing/2017/decorative" val="1"/>
              </a:ext>
            </a:extLst>
          </p:cNvPr>
          <p:cNvSpPr>
            <a:spLocks noGrp="1"/>
          </p:cNvSpPr>
          <p:nvPr>
            <p:ph type="body" sz="quarter" idx="20" hasCustomPrompt="1"/>
          </p:nvPr>
        </p:nvSpPr>
        <p:spPr>
          <a:xfrm>
            <a:off x="7239000" y="1981199"/>
            <a:ext cx="4389542" cy="4163339"/>
          </a:xfrm>
          <a:solidFill>
            <a:schemeClr val="bg1"/>
          </a:solidFill>
          <a:ln w="28575">
            <a:solidFill>
              <a:schemeClr val="accent2"/>
            </a:solidFill>
          </a:ln>
          <a:effectLst/>
        </p:spPr>
        <p:txBody>
          <a:bodyPr/>
          <a:lstStyle>
            <a:lvl1pPr marL="0" indent="0">
              <a:buNone/>
              <a:defRPr>
                <a:solidFill>
                  <a:schemeClr val="tx1">
                    <a:alpha val="0"/>
                  </a:schemeClr>
                </a:solidFill>
              </a:defRPr>
            </a:lvl1pPr>
          </a:lstStyle>
          <a:p>
            <a:pPr lvl="0"/>
            <a:r>
              <a:rPr lang="en-US" noProof="0"/>
              <a:t>I</a:t>
            </a:r>
          </a:p>
        </p:txBody>
      </p:sp>
      <p:sp>
        <p:nvSpPr>
          <p:cNvPr id="12" name="Content Placeholder 6">
            <a:extLst>
              <a:ext uri="{FF2B5EF4-FFF2-40B4-BE49-F238E27FC236}">
                <a16:creationId xmlns:a16="http://schemas.microsoft.com/office/drawing/2014/main" id="{E93A96C6-A4F2-43F1-A47D-0D52EF29954B}"/>
              </a:ext>
            </a:extLst>
          </p:cNvPr>
          <p:cNvSpPr>
            <a:spLocks noGrp="1"/>
          </p:cNvSpPr>
          <p:nvPr>
            <p:ph sz="quarter" idx="19" hasCustomPrompt="1"/>
          </p:nvPr>
        </p:nvSpPr>
        <p:spPr>
          <a:xfrm>
            <a:off x="7589520" y="2286000"/>
            <a:ext cx="3688080" cy="3581400"/>
          </a:xfrm>
        </p:spPr>
        <p:txBody>
          <a:bodyPr lIns="91440" rIns="91440">
            <a:normAutofit/>
          </a:bodyPr>
          <a:lstStyle>
            <a:lvl1pPr marL="0" indent="0">
              <a:lnSpc>
                <a:spcPct val="100000"/>
              </a:lnSpc>
              <a:spcBef>
                <a:spcPts val="0"/>
              </a:spcBef>
              <a:spcAft>
                <a:spcPts val="0"/>
              </a:spcAft>
              <a:buNone/>
              <a:defRPr sz="3200">
                <a:solidFill>
                  <a:schemeClr val="accent2"/>
                </a:solidFill>
              </a:defRPr>
            </a:lvl1pPr>
            <a:lvl2pPr>
              <a:defRPr sz="1600"/>
            </a:lvl2pPr>
            <a:lvl3pPr>
              <a:defRPr sz="1400"/>
            </a:lvl3pPr>
            <a:lvl4pPr>
              <a:defRPr sz="1200"/>
            </a:lvl4pPr>
            <a:lvl5pPr>
              <a:defRPr sz="1200"/>
            </a:lvl5pPr>
          </a:lstStyle>
          <a:p>
            <a:pPr lvl="0"/>
            <a:r>
              <a:rPr lang="en-US" noProof="0"/>
              <a:t>Important Content</a:t>
            </a:r>
          </a:p>
        </p:txBody>
      </p:sp>
      <p:sp>
        <p:nvSpPr>
          <p:cNvPr id="8" name="Picture Placeholder 7">
            <a:extLst>
              <a:ext uri="{FF2B5EF4-FFF2-40B4-BE49-F238E27FC236}">
                <a16:creationId xmlns:a16="http://schemas.microsoft.com/office/drawing/2014/main" id="{1EC81B64-070E-43F3-BCB5-833AB965D638}"/>
              </a:ext>
              <a:ext uri="{C183D7F6-B498-43B3-948B-1728B52AA6E4}">
                <adec:decorative xmlns:adec="http://schemas.microsoft.com/office/drawing/2017/decorative" val="1"/>
              </a:ext>
            </a:extLst>
          </p:cNvPr>
          <p:cNvSpPr>
            <a:spLocks noGrp="1"/>
          </p:cNvSpPr>
          <p:nvPr>
            <p:ph type="pic" sz="quarter" idx="21" hasCustomPrompt="1"/>
          </p:nvPr>
        </p:nvSpPr>
        <p:spPr>
          <a:xfrm>
            <a:off x="548944" y="3717925"/>
            <a:ext cx="914400" cy="930275"/>
          </a:xfrm>
        </p:spPr>
        <p:txBody>
          <a:bodyPr anchor="ctr"/>
          <a:lstStyle>
            <a:lvl1pPr marL="0" indent="0" algn="ctr">
              <a:buNone/>
              <a:defRPr/>
            </a:lvl1pPr>
          </a:lstStyle>
          <a:p>
            <a:r>
              <a:rPr lang="en-US" noProof="0" dirty="0"/>
              <a:t>Icon</a:t>
            </a:r>
          </a:p>
        </p:txBody>
      </p:sp>
      <p:sp>
        <p:nvSpPr>
          <p:cNvPr id="15" name="Slide Number Placeholder 5">
            <a:extLst>
              <a:ext uri="{FF2B5EF4-FFF2-40B4-BE49-F238E27FC236}">
                <a16:creationId xmlns:a16="http://schemas.microsoft.com/office/drawing/2014/main" id="{8D5893EC-1256-429B-9581-379342C2368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166643193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alf Image Multiple images Title Two column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7315200" y="4176259"/>
            <a:ext cx="4343400" cy="1968280"/>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4" name="Picture Placeholder 8">
            <a:extLst>
              <a:ext uri="{FF2B5EF4-FFF2-40B4-BE49-F238E27FC236}">
                <a16:creationId xmlns:a16="http://schemas.microsoft.com/office/drawing/2014/main" id="{96DE17A8-F4B7-4571-A6E8-FD28BA425B19}"/>
              </a:ext>
              <a:ext uri="{C183D7F6-B498-43B3-948B-1728B52AA6E4}">
                <adec:decorative xmlns:adec="http://schemas.microsoft.com/office/drawing/2017/decorative" val="1"/>
              </a:ext>
            </a:extLst>
          </p:cNvPr>
          <p:cNvSpPr>
            <a:spLocks noGrp="1"/>
          </p:cNvSpPr>
          <p:nvPr>
            <p:ph type="pic" sz="quarter" idx="19" hasCustomPrompt="1"/>
          </p:nvPr>
        </p:nvSpPr>
        <p:spPr>
          <a:xfrm>
            <a:off x="542834" y="1066801"/>
            <a:ext cx="3505199" cy="507773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5" name="Picture Placeholder 8">
            <a:extLst>
              <a:ext uri="{FF2B5EF4-FFF2-40B4-BE49-F238E27FC236}">
                <a16:creationId xmlns:a16="http://schemas.microsoft.com/office/drawing/2014/main" id="{9D9A0502-98A2-467D-BE1C-CE8391C73BF4}"/>
              </a:ext>
              <a:ext uri="{C183D7F6-B498-43B3-948B-1728B52AA6E4}">
                <adec:decorative xmlns:adec="http://schemas.microsoft.com/office/drawing/2017/decorative" val="1"/>
              </a:ext>
            </a:extLst>
          </p:cNvPr>
          <p:cNvSpPr>
            <a:spLocks noGrp="1"/>
          </p:cNvSpPr>
          <p:nvPr>
            <p:ph type="pic" sz="quarter" idx="20" hasCustomPrompt="1"/>
          </p:nvPr>
        </p:nvSpPr>
        <p:spPr>
          <a:xfrm>
            <a:off x="4191000" y="4343400"/>
            <a:ext cx="2743200" cy="180113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6" name="Picture Placeholder 8">
            <a:extLst>
              <a:ext uri="{FF2B5EF4-FFF2-40B4-BE49-F238E27FC236}">
                <a16:creationId xmlns:a16="http://schemas.microsoft.com/office/drawing/2014/main" id="{8298DB4E-3B92-4CA4-852A-9F647E7219A4}"/>
              </a:ext>
              <a:ext uri="{C183D7F6-B498-43B3-948B-1728B52AA6E4}">
                <adec:decorative xmlns:adec="http://schemas.microsoft.com/office/drawing/2017/decorative" val="1"/>
              </a:ext>
            </a:extLst>
          </p:cNvPr>
          <p:cNvSpPr>
            <a:spLocks noGrp="1"/>
          </p:cNvSpPr>
          <p:nvPr>
            <p:ph type="pic" sz="quarter" idx="21" hasCustomPrompt="1"/>
          </p:nvPr>
        </p:nvSpPr>
        <p:spPr>
          <a:xfrm>
            <a:off x="4191000" y="1066801"/>
            <a:ext cx="2743200" cy="3126023"/>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Slide Number Placeholder 5">
            <a:extLst>
              <a:ext uri="{FF2B5EF4-FFF2-40B4-BE49-F238E27FC236}">
                <a16:creationId xmlns:a16="http://schemas.microsoft.com/office/drawing/2014/main" id="{2E528B4D-15E8-4161-96F7-75D0217AD20C}"/>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26942956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ull Image with Top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6745024"/>
          </a:xfrm>
          <a:prstGeom prst="rect">
            <a:avLst/>
          </a:prstGeom>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Slide Number Placeholder 5">
            <a:extLst>
              <a:ext uri="{FF2B5EF4-FFF2-40B4-BE49-F238E27FC236}">
                <a16:creationId xmlns:a16="http://schemas.microsoft.com/office/drawing/2014/main" id="{7C67066A-9B9E-468B-97C6-94BF615FA94E}"/>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2" name="Title 1">
            <a:extLst>
              <a:ext uri="{FF2B5EF4-FFF2-40B4-BE49-F238E27FC236}">
                <a16:creationId xmlns:a16="http://schemas.microsoft.com/office/drawing/2014/main" id="{A82AF7E6-6C19-4A41-BFA5-44C4F2A371E9}"/>
              </a:ext>
            </a:extLst>
          </p:cNvPr>
          <p:cNvSpPr>
            <a:spLocks noGrp="1"/>
          </p:cNvSpPr>
          <p:nvPr>
            <p:ph type="title"/>
          </p:nvPr>
        </p:nvSpPr>
        <p:spPr>
          <a:xfrm>
            <a:off x="548640" y="548640"/>
            <a:ext cx="11106150" cy="518160"/>
          </a:xfrm>
        </p:spPr>
        <p:txBody>
          <a:bodyPr/>
          <a:lstStyle/>
          <a:p>
            <a:r>
              <a:rPr lang="en-US"/>
              <a:t>Click to edit Master title style</a:t>
            </a:r>
          </a:p>
        </p:txBody>
      </p:sp>
    </p:spTree>
    <p:extLst>
      <p:ext uri="{BB962C8B-B14F-4D97-AF65-F5344CB8AC3E}">
        <p14:creationId xmlns:p14="http://schemas.microsoft.com/office/powerpoint/2010/main" val="31112475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dirty="0"/>
              <a:t>Insert Image</a:t>
            </a:r>
            <a:endParaRPr lang="en-GB" dirty="0"/>
          </a:p>
        </p:txBody>
      </p:sp>
      <p:sp>
        <p:nvSpPr>
          <p:cNvPr id="7" name="Slide Number Placeholder 5">
            <a:extLst>
              <a:ext uri="{FF2B5EF4-FFF2-40B4-BE49-F238E27FC236}">
                <a16:creationId xmlns:a16="http://schemas.microsoft.com/office/drawing/2014/main" id="{9FC59837-0A86-4467-BB38-E2AC882F314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
        <p:nvSpPr>
          <p:cNvPr id="2" name="Title 1">
            <a:extLst>
              <a:ext uri="{FF2B5EF4-FFF2-40B4-BE49-F238E27FC236}">
                <a16:creationId xmlns:a16="http://schemas.microsoft.com/office/drawing/2014/main" id="{78857779-E765-4EC2-825C-B8E41285A0C7}"/>
              </a:ext>
            </a:extLst>
          </p:cNvPr>
          <p:cNvSpPr>
            <a:spLocks noGrp="1"/>
          </p:cNvSpPr>
          <p:nvPr>
            <p:ph type="title"/>
          </p:nvPr>
        </p:nvSpPr>
        <p:spPr>
          <a:xfrm>
            <a:off x="548640" y="548640"/>
            <a:ext cx="11106150" cy="518160"/>
          </a:xfrm>
        </p:spPr>
        <p:txBody>
          <a:bodyPr/>
          <a:lstStyle/>
          <a:p>
            <a:r>
              <a:rPr lang="en-US"/>
              <a:t>Click to edit Master title style</a:t>
            </a:r>
          </a:p>
        </p:txBody>
      </p:sp>
    </p:spTree>
    <p:extLst>
      <p:ext uri="{BB962C8B-B14F-4D97-AF65-F5344CB8AC3E}">
        <p14:creationId xmlns:p14="http://schemas.microsoft.com/office/powerpoint/2010/main" val="100460700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Full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dirty="0"/>
              <a:t>Insert Image</a:t>
            </a:r>
            <a:endParaRPr lang="en-GB" dirty="0"/>
          </a:p>
        </p:txBody>
      </p:sp>
      <p:sp>
        <p:nvSpPr>
          <p:cNvPr id="6" name="Text Placeholder 16">
            <a:extLst>
              <a:ext uri="{FF2B5EF4-FFF2-40B4-BE49-F238E27FC236}">
                <a16:creationId xmlns:a16="http://schemas.microsoft.com/office/drawing/2014/main" id="{16932398-C947-4474-88D6-4117EC391CEF}"/>
              </a:ext>
              <a:ext uri="{C183D7F6-B498-43B3-948B-1728B52AA6E4}">
                <adec:decorative xmlns:adec="http://schemas.microsoft.com/office/drawing/2017/decorative" val="1"/>
              </a:ext>
            </a:extLst>
          </p:cNvPr>
          <p:cNvSpPr>
            <a:spLocks noGrp="1"/>
          </p:cNvSpPr>
          <p:nvPr>
            <p:ph type="body" sz="quarter" idx="20" hasCustomPrompt="1"/>
          </p:nvPr>
        </p:nvSpPr>
        <p:spPr>
          <a:xfrm>
            <a:off x="7261801" y="1189969"/>
            <a:ext cx="4389542" cy="4677431"/>
          </a:xfrm>
          <a:solidFill>
            <a:schemeClr val="bg1">
              <a:alpha val="88000"/>
            </a:schemeClr>
          </a:solidFill>
          <a:ln w="28575">
            <a:solidFill>
              <a:schemeClr val="accent2"/>
            </a:solidFill>
          </a:ln>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Content Placeholder 6">
            <a:extLst>
              <a:ext uri="{FF2B5EF4-FFF2-40B4-BE49-F238E27FC236}">
                <a16:creationId xmlns:a16="http://schemas.microsoft.com/office/drawing/2014/main" id="{88FDA84E-9F5D-4D50-8133-68FB098D7135}"/>
              </a:ext>
            </a:extLst>
          </p:cNvPr>
          <p:cNvSpPr>
            <a:spLocks noGrp="1"/>
          </p:cNvSpPr>
          <p:nvPr>
            <p:ph sz="quarter" idx="19" hasCustomPrompt="1"/>
          </p:nvPr>
        </p:nvSpPr>
        <p:spPr>
          <a:xfrm>
            <a:off x="7612321" y="1494770"/>
            <a:ext cx="3688080" cy="3915430"/>
          </a:xfrm>
        </p:spPr>
        <p:txBody>
          <a:bodyPr lIns="91440" rIns="91440">
            <a:normAutofit/>
          </a:bodyPr>
          <a:lstStyle>
            <a:lvl1pPr marL="0" indent="0">
              <a:lnSpc>
                <a:spcPct val="100000"/>
              </a:lnSpc>
              <a:spcBef>
                <a:spcPts val="0"/>
              </a:spcBef>
              <a:spcAft>
                <a:spcPts val="0"/>
              </a:spcAft>
              <a:buNone/>
              <a:defRPr sz="3200"/>
            </a:lvl1pPr>
            <a:lvl2pPr>
              <a:defRPr sz="1600"/>
            </a:lvl2pPr>
            <a:lvl3pPr>
              <a:defRPr sz="1400"/>
            </a:lvl3pPr>
            <a:lvl4pPr>
              <a:defRPr sz="1200"/>
            </a:lvl4pPr>
            <a:lvl5pPr>
              <a:defRPr sz="1200"/>
            </a:lvl5pPr>
          </a:lstStyle>
          <a:p>
            <a:pPr lvl="0"/>
            <a:r>
              <a:rPr lang="en-US" dirty="0"/>
              <a:t>Important Content</a:t>
            </a:r>
            <a:endParaRPr lang="en-GB" dirty="0"/>
          </a:p>
        </p:txBody>
      </p:sp>
      <p:sp>
        <p:nvSpPr>
          <p:cNvPr id="10" name="Slide Number Placeholder 5">
            <a:extLst>
              <a:ext uri="{FF2B5EF4-FFF2-40B4-BE49-F238E27FC236}">
                <a16:creationId xmlns:a16="http://schemas.microsoft.com/office/drawing/2014/main" id="{5AE16EF6-8987-4193-B346-1BEA14401CC6}"/>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
        <p:nvSpPr>
          <p:cNvPr id="2" name="Title 1">
            <a:extLst>
              <a:ext uri="{FF2B5EF4-FFF2-40B4-BE49-F238E27FC236}">
                <a16:creationId xmlns:a16="http://schemas.microsoft.com/office/drawing/2014/main" id="{5E2D4840-4EB5-4438-9A16-D0006A68A19E}"/>
              </a:ext>
            </a:extLst>
          </p:cNvPr>
          <p:cNvSpPr>
            <a:spLocks noGrp="1"/>
          </p:cNvSpPr>
          <p:nvPr>
            <p:ph type="title"/>
          </p:nvPr>
        </p:nvSpPr>
        <p:spPr>
          <a:xfrm>
            <a:off x="548640" y="548640"/>
            <a:ext cx="11106150" cy="641329"/>
          </a:xfrm>
        </p:spPr>
        <p:txBody>
          <a:bodyPr/>
          <a:lstStyle/>
          <a:p>
            <a:r>
              <a:rPr lang="en-US"/>
              <a:t>Click to edit Master title style</a:t>
            </a:r>
          </a:p>
        </p:txBody>
      </p:sp>
    </p:spTree>
    <p:extLst>
      <p:ext uri="{BB962C8B-B14F-4D97-AF65-F5344CB8AC3E}">
        <p14:creationId xmlns:p14="http://schemas.microsoft.com/office/powerpoint/2010/main" val="1691470651"/>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Title Slide_DeepYellow">
    <p:spTree>
      <p:nvGrpSpPr>
        <p:cNvPr id="1" name=""/>
        <p:cNvGrpSpPr/>
        <p:nvPr/>
      </p:nvGrpSpPr>
      <p:grpSpPr>
        <a:xfrm>
          <a:off x="0" y="0"/>
          <a:ext cx="0" cy="0"/>
          <a:chOff x="0" y="0"/>
          <a:chExt cx="0" cy="0"/>
        </a:xfrm>
      </p:grpSpPr>
      <p:sp>
        <p:nvSpPr>
          <p:cNvPr id="11" name="Text Placeholder 16">
            <a:extLst>
              <a:ext uri="{FF2B5EF4-FFF2-40B4-BE49-F238E27FC236}">
                <a16:creationId xmlns:a16="http://schemas.microsoft.com/office/drawing/2014/main" id="{50D09E5B-B146-4D08-82EC-846DD89B0B87}"/>
              </a:ext>
              <a:ext uri="{C183D7F6-B498-43B3-948B-1728B52AA6E4}">
                <adec:decorative xmlns:adec="http://schemas.microsoft.com/office/drawing/2017/decorative" val="1"/>
              </a:ext>
            </a:extLst>
          </p:cNvPr>
          <p:cNvSpPr>
            <a:spLocks noGrp="1"/>
          </p:cNvSpPr>
          <p:nvPr>
            <p:ph type="body" sz="quarter" idx="16" hasCustomPrompt="1"/>
          </p:nvPr>
        </p:nvSpPr>
        <p:spPr>
          <a:xfrm>
            <a:off x="660462" y="0"/>
            <a:ext cx="9931338" cy="6823040"/>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2" name="Text Placeholder 16">
            <a:extLst>
              <a:ext uri="{FF2B5EF4-FFF2-40B4-BE49-F238E27FC236}">
                <a16:creationId xmlns:a16="http://schemas.microsoft.com/office/drawing/2014/main" id="{88940597-2E9A-4141-B2D0-C488487F11D7}"/>
              </a:ext>
              <a:ext uri="{C183D7F6-B498-43B3-948B-1728B52AA6E4}">
                <adec:decorative xmlns:adec="http://schemas.microsoft.com/office/drawing/2017/decorative" val="1"/>
              </a:ext>
            </a:extLst>
          </p:cNvPr>
          <p:cNvSpPr>
            <a:spLocks noGrp="1"/>
          </p:cNvSpPr>
          <p:nvPr>
            <p:ph type="body" sz="quarter" idx="17" hasCustomPrompt="1"/>
          </p:nvPr>
        </p:nvSpPr>
        <p:spPr>
          <a:xfrm>
            <a:off x="533400" y="0"/>
            <a:ext cx="50863" cy="6858000"/>
          </a:xfrm>
          <a:solidFill>
            <a:schemeClr val="accent2"/>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0" name="Text Placeholder 16">
            <a:extLst>
              <a:ext uri="{FF2B5EF4-FFF2-40B4-BE49-F238E27FC236}">
                <a16:creationId xmlns:a16="http://schemas.microsoft.com/office/drawing/2014/main" id="{0CC06030-90E1-4B3F-AFDF-369354FBFE62}"/>
              </a:ext>
              <a:ext uri="{C183D7F6-B498-43B3-948B-1728B52AA6E4}">
                <adec:decorative xmlns:adec="http://schemas.microsoft.com/office/drawing/2017/decorative" val="1"/>
              </a:ext>
            </a:extLst>
          </p:cNvPr>
          <p:cNvSpPr>
            <a:spLocks noGrp="1"/>
          </p:cNvSpPr>
          <p:nvPr>
            <p:ph type="body" sz="quarter" idx="15" hasCustomPrompt="1"/>
          </p:nvPr>
        </p:nvSpPr>
        <p:spPr>
          <a:xfrm>
            <a:off x="990600" y="609600"/>
            <a:ext cx="7429500" cy="56388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95400" y="1905000"/>
            <a:ext cx="5864382" cy="2275238"/>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1295400" y="4297679"/>
            <a:ext cx="4072586" cy="1463040"/>
          </a:xfrm>
        </p:spPr>
        <p:txBody>
          <a:bodyPr lIns="91440" rIns="91440" anchor="t">
            <a:normAutofit/>
          </a:bodyPr>
          <a:lstStyle>
            <a:lvl1pPr marL="0" indent="0" algn="l">
              <a:lnSpc>
                <a:spcPct val="100000"/>
              </a:lnSpc>
              <a:spcBef>
                <a:spcPts val="0"/>
              </a:spcBef>
              <a:buNone/>
              <a:defRPr lang="en-US" sz="2000" kern="1200" dirty="0">
                <a:solidFill>
                  <a:schemeClr val="tx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13" name="Text Placeholder 16">
            <a:extLst>
              <a:ext uri="{FF2B5EF4-FFF2-40B4-BE49-F238E27FC236}">
                <a16:creationId xmlns:a16="http://schemas.microsoft.com/office/drawing/2014/main" id="{EA44EEDB-C599-41AA-9D84-D53811C28804}"/>
              </a:ext>
              <a:ext uri="{C183D7F6-B498-43B3-948B-1728B52AA6E4}">
                <adec:decorative xmlns:adec="http://schemas.microsoft.com/office/drawing/2017/decorative" val="1"/>
              </a:ext>
            </a:extLst>
          </p:cNvPr>
          <p:cNvSpPr>
            <a:spLocks noGrp="1"/>
          </p:cNvSpPr>
          <p:nvPr>
            <p:ph type="body" sz="quarter" idx="18" hasCustomPrompt="1"/>
          </p:nvPr>
        </p:nvSpPr>
        <p:spPr>
          <a:xfrm>
            <a:off x="450896" y="0"/>
            <a:ext cx="63502" cy="6858000"/>
          </a:xfrm>
          <a:solidFill>
            <a:schemeClr val="accent2"/>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4" name="Text Placeholder 16">
            <a:extLst>
              <a:ext uri="{FF2B5EF4-FFF2-40B4-BE49-F238E27FC236}">
                <a16:creationId xmlns:a16="http://schemas.microsoft.com/office/drawing/2014/main" id="{FE574478-76DE-4613-8FBD-36B353081849}"/>
              </a:ext>
              <a:ext uri="{C183D7F6-B498-43B3-948B-1728B52AA6E4}">
                <adec:decorative xmlns:adec="http://schemas.microsoft.com/office/drawing/2017/decorative" val="1"/>
              </a:ext>
            </a:extLst>
          </p:cNvPr>
          <p:cNvSpPr>
            <a:spLocks noGrp="1"/>
          </p:cNvSpPr>
          <p:nvPr>
            <p:ph type="body" sz="quarter" idx="19" hasCustomPrompt="1"/>
          </p:nvPr>
        </p:nvSpPr>
        <p:spPr>
          <a:xfrm>
            <a:off x="368391" y="0"/>
            <a:ext cx="63502" cy="6858000"/>
          </a:xfrm>
          <a:solidFill>
            <a:schemeClr val="accent2"/>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dirty="0"/>
              <a:t>Insert Image</a:t>
            </a:r>
            <a:endParaRPr lang="en-GB" dirty="0"/>
          </a:p>
        </p:txBody>
      </p:sp>
    </p:spTree>
    <p:extLst>
      <p:ext uri="{BB962C8B-B14F-4D97-AF65-F5344CB8AC3E}">
        <p14:creationId xmlns:p14="http://schemas.microsoft.com/office/powerpoint/2010/main" val="36956533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Full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noProof="0" dirty="0"/>
              <a:t>Insert Image</a:t>
            </a:r>
          </a:p>
        </p:txBody>
      </p:sp>
      <p:sp>
        <p:nvSpPr>
          <p:cNvPr id="6" name="Text Placeholder 16">
            <a:extLst>
              <a:ext uri="{FF2B5EF4-FFF2-40B4-BE49-F238E27FC236}">
                <a16:creationId xmlns:a16="http://schemas.microsoft.com/office/drawing/2014/main" id="{16932398-C947-4474-88D6-4117EC391CEF}"/>
              </a:ext>
              <a:ext uri="{C183D7F6-B498-43B3-948B-1728B52AA6E4}">
                <adec:decorative xmlns:adec="http://schemas.microsoft.com/office/drawing/2017/decorative" val="1"/>
              </a:ext>
            </a:extLst>
          </p:cNvPr>
          <p:cNvSpPr>
            <a:spLocks noGrp="1"/>
          </p:cNvSpPr>
          <p:nvPr>
            <p:ph type="body" sz="quarter" idx="20" hasCustomPrompt="1"/>
          </p:nvPr>
        </p:nvSpPr>
        <p:spPr>
          <a:xfrm>
            <a:off x="552269" y="1189969"/>
            <a:ext cx="4389542" cy="4677431"/>
          </a:xfrm>
          <a:solidFill>
            <a:schemeClr val="accent2">
              <a:alpha val="88000"/>
            </a:schemeClr>
          </a:solidFill>
          <a:ln w="28575">
            <a:solidFill>
              <a:schemeClr val="accent2"/>
            </a:solidFill>
          </a:ln>
          <a:effectLst/>
        </p:spPr>
        <p:txBody>
          <a:bodyPr/>
          <a:lstStyle>
            <a:lvl1pPr marL="0" indent="0">
              <a:buNone/>
              <a:defRPr>
                <a:solidFill>
                  <a:schemeClr val="tx1">
                    <a:alpha val="0"/>
                  </a:schemeClr>
                </a:solidFill>
              </a:defRPr>
            </a:lvl1pPr>
          </a:lstStyle>
          <a:p>
            <a:pPr lvl="0"/>
            <a:r>
              <a:rPr lang="en-US" noProof="0"/>
              <a:t>I</a:t>
            </a:r>
          </a:p>
        </p:txBody>
      </p:sp>
      <p:sp>
        <p:nvSpPr>
          <p:cNvPr id="7" name="Content Placeholder 6">
            <a:extLst>
              <a:ext uri="{FF2B5EF4-FFF2-40B4-BE49-F238E27FC236}">
                <a16:creationId xmlns:a16="http://schemas.microsoft.com/office/drawing/2014/main" id="{88FDA84E-9F5D-4D50-8133-68FB098D7135}"/>
              </a:ext>
            </a:extLst>
          </p:cNvPr>
          <p:cNvSpPr>
            <a:spLocks noGrp="1"/>
          </p:cNvSpPr>
          <p:nvPr>
            <p:ph sz="quarter" idx="19" hasCustomPrompt="1"/>
          </p:nvPr>
        </p:nvSpPr>
        <p:spPr>
          <a:xfrm>
            <a:off x="902789" y="1494770"/>
            <a:ext cx="3688080" cy="3915430"/>
          </a:xfrm>
        </p:spPr>
        <p:txBody>
          <a:bodyPr lIns="91440" rIns="91440">
            <a:normAutofit/>
          </a:bodyPr>
          <a:lstStyle>
            <a:lvl1pPr marL="0" indent="0">
              <a:lnSpc>
                <a:spcPct val="100000"/>
              </a:lnSpc>
              <a:spcBef>
                <a:spcPts val="0"/>
              </a:spcBef>
              <a:spcAft>
                <a:spcPts val="0"/>
              </a:spcAft>
              <a:buNone/>
              <a:defRPr sz="3200">
                <a:solidFill>
                  <a:schemeClr val="bg1"/>
                </a:solidFill>
              </a:defRPr>
            </a:lvl1pPr>
            <a:lvl2pPr>
              <a:defRPr sz="1600"/>
            </a:lvl2pPr>
            <a:lvl3pPr>
              <a:defRPr sz="1400"/>
            </a:lvl3pPr>
            <a:lvl4pPr>
              <a:defRPr sz="1200"/>
            </a:lvl4pPr>
            <a:lvl5pPr>
              <a:defRPr sz="1200"/>
            </a:lvl5pPr>
          </a:lstStyle>
          <a:p>
            <a:pPr lvl="0"/>
            <a:r>
              <a:rPr lang="en-US" noProof="0"/>
              <a:t>Important Content</a:t>
            </a:r>
          </a:p>
        </p:txBody>
      </p:sp>
      <p:sp>
        <p:nvSpPr>
          <p:cNvPr id="10" name="Slide Number Placeholder 5">
            <a:extLst>
              <a:ext uri="{FF2B5EF4-FFF2-40B4-BE49-F238E27FC236}">
                <a16:creationId xmlns:a16="http://schemas.microsoft.com/office/drawing/2014/main" id="{1AC89BA5-7D71-4838-92DC-A9DD44EC0557}"/>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2" name="Title 1">
            <a:extLst>
              <a:ext uri="{FF2B5EF4-FFF2-40B4-BE49-F238E27FC236}">
                <a16:creationId xmlns:a16="http://schemas.microsoft.com/office/drawing/2014/main" id="{75614DBA-0879-4C83-B4B4-EECB085A204E}"/>
              </a:ext>
            </a:extLst>
          </p:cNvPr>
          <p:cNvSpPr>
            <a:spLocks noGrp="1"/>
          </p:cNvSpPr>
          <p:nvPr>
            <p:ph type="title"/>
          </p:nvPr>
        </p:nvSpPr>
        <p:spPr>
          <a:xfrm>
            <a:off x="548640" y="548640"/>
            <a:ext cx="11106150" cy="441960"/>
          </a:xfrm>
        </p:spPr>
        <p:txBody>
          <a:bodyPr/>
          <a:lstStyle/>
          <a:p>
            <a:r>
              <a:rPr lang="en-US"/>
              <a:t>Click to edit Master title style</a:t>
            </a:r>
          </a:p>
        </p:txBody>
      </p:sp>
    </p:spTree>
    <p:extLst>
      <p:ext uri="{BB962C8B-B14F-4D97-AF65-F5344CB8AC3E}">
        <p14:creationId xmlns:p14="http://schemas.microsoft.com/office/powerpoint/2010/main" val="121976815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ubtitle Content and half Image_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021648"/>
            <a:ext cx="5090157"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3429000"/>
            <a:ext cx="5090157" cy="424732"/>
          </a:xfrm>
          <a:noFill/>
        </p:spPr>
        <p:txBody>
          <a:bodyPr wrap="square" lIns="91440" rIns="91440">
            <a:spAutoFit/>
          </a:bodyPr>
          <a:lstStyle>
            <a:lvl1pPr marL="0" indent="0">
              <a:buNone/>
              <a:defRPr sz="2400" b="1">
                <a:solidFill>
                  <a:schemeClr val="tx2"/>
                </a:solidFill>
              </a:defRPr>
            </a:lvl1pPr>
          </a:lstStyle>
          <a:p>
            <a:pPr lvl="0"/>
            <a:r>
              <a:rPr lang="en-US" noProof="0"/>
              <a:t>ADD ADDITIONAL TEXT </a:t>
            </a:r>
          </a:p>
        </p:txBody>
      </p:sp>
      <p:sp>
        <p:nvSpPr>
          <p:cNvPr id="12" name="Content Placeholder 6">
            <a:extLst>
              <a:ext uri="{FF2B5EF4-FFF2-40B4-BE49-F238E27FC236}">
                <a16:creationId xmlns:a16="http://schemas.microsoft.com/office/drawing/2014/main" id="{2E79C3B8-3CB6-4D76-8182-4489C35C869A}"/>
              </a:ext>
            </a:extLst>
          </p:cNvPr>
          <p:cNvSpPr>
            <a:spLocks noGrp="1"/>
          </p:cNvSpPr>
          <p:nvPr>
            <p:ph sz="quarter" idx="19"/>
          </p:nvPr>
        </p:nvSpPr>
        <p:spPr>
          <a:xfrm>
            <a:off x="6527803" y="4021648"/>
            <a:ext cx="5090157"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7">
            <a:extLst>
              <a:ext uri="{FF2B5EF4-FFF2-40B4-BE49-F238E27FC236}">
                <a16:creationId xmlns:a16="http://schemas.microsoft.com/office/drawing/2014/main" id="{0CBC5711-960A-4093-BF8D-E1FB5C4179A9}"/>
              </a:ext>
            </a:extLst>
          </p:cNvPr>
          <p:cNvSpPr>
            <a:spLocks noGrp="1"/>
          </p:cNvSpPr>
          <p:nvPr>
            <p:ph type="body" sz="quarter" idx="20" hasCustomPrompt="1"/>
          </p:nvPr>
        </p:nvSpPr>
        <p:spPr>
          <a:xfrm>
            <a:off x="6527803" y="3429000"/>
            <a:ext cx="5090157" cy="424732"/>
          </a:xfrm>
          <a:noFill/>
        </p:spPr>
        <p:txBody>
          <a:bodyPr wrap="square" lIns="91440" rIns="91440">
            <a:spAutoFit/>
          </a:bodyPr>
          <a:lstStyle>
            <a:lvl1pPr marL="0" indent="0">
              <a:buNone/>
              <a:defRPr sz="2400" b="1">
                <a:solidFill>
                  <a:schemeClr val="accent2"/>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423061"/>
            <a:ext cx="711197" cy="723544"/>
          </a:xfrm>
        </p:spPr>
        <p:txBody>
          <a:bodyPr anchor="ctr"/>
          <a:lstStyle>
            <a:lvl1pPr marL="0" indent="0" algn="ctr">
              <a:buNone/>
              <a:defRPr/>
            </a:lvl1pPr>
          </a:lstStyle>
          <a:p>
            <a:r>
              <a:rPr lang="en-US" noProof="0" dirty="0"/>
              <a:t>Icon</a:t>
            </a:r>
          </a:p>
        </p:txBody>
      </p:sp>
      <p:sp>
        <p:nvSpPr>
          <p:cNvPr id="15" name="Picture Placeholder 7">
            <a:extLst>
              <a:ext uri="{FF2B5EF4-FFF2-40B4-BE49-F238E27FC236}">
                <a16:creationId xmlns:a16="http://schemas.microsoft.com/office/drawing/2014/main" id="{6C4C965C-0B8E-48F5-AAAC-C3237DCB2911}"/>
              </a:ext>
              <a:ext uri="{C183D7F6-B498-43B3-948B-1728B52AA6E4}">
                <adec:decorative xmlns:adec="http://schemas.microsoft.com/office/drawing/2017/decorative" val="1"/>
              </a:ext>
            </a:extLst>
          </p:cNvPr>
          <p:cNvSpPr>
            <a:spLocks noGrp="1"/>
          </p:cNvSpPr>
          <p:nvPr>
            <p:ph type="pic" sz="quarter" idx="22" hasCustomPrompt="1"/>
          </p:nvPr>
        </p:nvSpPr>
        <p:spPr>
          <a:xfrm>
            <a:off x="6527803" y="2423061"/>
            <a:ext cx="711197" cy="723544"/>
          </a:xfrm>
        </p:spPr>
        <p:txBody>
          <a:bodyPr anchor="ctr"/>
          <a:lstStyle>
            <a:lvl1pPr marL="0" indent="0" algn="ctr">
              <a:buNone/>
              <a:defRPr/>
            </a:lvl1pPr>
          </a:lstStyle>
          <a:p>
            <a:r>
              <a:rPr lang="en-US" noProof="0" dirty="0"/>
              <a:t>Icon</a:t>
            </a:r>
          </a:p>
        </p:txBody>
      </p:sp>
      <p:sp>
        <p:nvSpPr>
          <p:cNvPr id="17" name="Slide Number Placeholder 5">
            <a:extLst>
              <a:ext uri="{FF2B5EF4-FFF2-40B4-BE49-F238E27FC236}">
                <a16:creationId xmlns:a16="http://schemas.microsoft.com/office/drawing/2014/main" id="{C94646A1-59D8-49D7-B0E1-B7771AB22D4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98066805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Subtitle Content and half Image_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021648"/>
            <a:ext cx="3474720"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3429000"/>
            <a:ext cx="3474720" cy="424732"/>
          </a:xfrm>
          <a:noFill/>
        </p:spPr>
        <p:txBody>
          <a:bodyPr wrap="square" lIns="91440" rIns="91440">
            <a:noAutofit/>
          </a:bodyPr>
          <a:lstStyle>
            <a:lvl1pPr marL="0" indent="0">
              <a:buNone/>
              <a:defRPr sz="2400" b="1">
                <a:solidFill>
                  <a:schemeClr val="tx2"/>
                </a:solidFill>
              </a:defRPr>
            </a:lvl1pPr>
          </a:lstStyle>
          <a:p>
            <a:pPr lvl="0"/>
            <a:r>
              <a:rPr lang="en-US" noProof="0"/>
              <a:t>ADD ADDITIONAL TEXT </a:t>
            </a:r>
          </a:p>
        </p:txBody>
      </p:sp>
      <p:sp>
        <p:nvSpPr>
          <p:cNvPr id="12" name="Content Placeholder 6">
            <a:extLst>
              <a:ext uri="{FF2B5EF4-FFF2-40B4-BE49-F238E27FC236}">
                <a16:creationId xmlns:a16="http://schemas.microsoft.com/office/drawing/2014/main" id="{2E79C3B8-3CB6-4D76-8182-4489C35C869A}"/>
              </a:ext>
            </a:extLst>
          </p:cNvPr>
          <p:cNvSpPr>
            <a:spLocks noGrp="1"/>
          </p:cNvSpPr>
          <p:nvPr>
            <p:ph sz="quarter" idx="19"/>
          </p:nvPr>
        </p:nvSpPr>
        <p:spPr>
          <a:xfrm>
            <a:off x="4358640" y="4021648"/>
            <a:ext cx="3474720"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7">
            <a:extLst>
              <a:ext uri="{FF2B5EF4-FFF2-40B4-BE49-F238E27FC236}">
                <a16:creationId xmlns:a16="http://schemas.microsoft.com/office/drawing/2014/main" id="{0CBC5711-960A-4093-BF8D-E1FB5C4179A9}"/>
              </a:ext>
            </a:extLst>
          </p:cNvPr>
          <p:cNvSpPr>
            <a:spLocks noGrp="1"/>
          </p:cNvSpPr>
          <p:nvPr>
            <p:ph type="body" sz="quarter" idx="20" hasCustomPrompt="1"/>
          </p:nvPr>
        </p:nvSpPr>
        <p:spPr>
          <a:xfrm>
            <a:off x="4358640" y="3429000"/>
            <a:ext cx="3474720" cy="424732"/>
          </a:xfrm>
          <a:noFill/>
        </p:spPr>
        <p:txBody>
          <a:bodyPr wrap="square" lIns="91440" rIns="91440">
            <a:noAutofit/>
          </a:bodyPr>
          <a:lstStyle>
            <a:lvl1pPr marL="0" indent="0">
              <a:buNone/>
              <a:defRPr sz="2400" b="1">
                <a:solidFill>
                  <a:schemeClr val="accent5"/>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423061"/>
            <a:ext cx="711197" cy="723544"/>
          </a:xfrm>
        </p:spPr>
        <p:txBody>
          <a:bodyPr anchor="ctr"/>
          <a:lstStyle>
            <a:lvl1pPr marL="0" indent="0" algn="ctr">
              <a:buNone/>
              <a:defRPr/>
            </a:lvl1pPr>
          </a:lstStyle>
          <a:p>
            <a:r>
              <a:rPr lang="en-US" noProof="0" dirty="0"/>
              <a:t>Icon</a:t>
            </a:r>
          </a:p>
        </p:txBody>
      </p:sp>
      <p:sp>
        <p:nvSpPr>
          <p:cNvPr id="15" name="Picture Placeholder 7">
            <a:extLst>
              <a:ext uri="{FF2B5EF4-FFF2-40B4-BE49-F238E27FC236}">
                <a16:creationId xmlns:a16="http://schemas.microsoft.com/office/drawing/2014/main" id="{6C4C965C-0B8E-48F5-AAAC-C3237DCB2911}"/>
              </a:ext>
              <a:ext uri="{C183D7F6-B498-43B3-948B-1728B52AA6E4}">
                <adec:decorative xmlns:adec="http://schemas.microsoft.com/office/drawing/2017/decorative" val="1"/>
              </a:ext>
            </a:extLst>
          </p:cNvPr>
          <p:cNvSpPr>
            <a:spLocks noGrp="1"/>
          </p:cNvSpPr>
          <p:nvPr>
            <p:ph type="pic" sz="quarter" idx="22" hasCustomPrompt="1"/>
          </p:nvPr>
        </p:nvSpPr>
        <p:spPr>
          <a:xfrm>
            <a:off x="4358640" y="2423061"/>
            <a:ext cx="711197" cy="723544"/>
          </a:xfrm>
        </p:spPr>
        <p:txBody>
          <a:bodyPr anchor="ctr"/>
          <a:lstStyle>
            <a:lvl1pPr marL="0" indent="0" algn="ctr">
              <a:buNone/>
              <a:defRPr/>
            </a:lvl1pPr>
          </a:lstStyle>
          <a:p>
            <a:r>
              <a:rPr lang="en-US" noProof="0" dirty="0"/>
              <a:t>Icon</a:t>
            </a:r>
          </a:p>
        </p:txBody>
      </p:sp>
      <p:sp>
        <p:nvSpPr>
          <p:cNvPr id="16" name="Content Placeholder 6">
            <a:extLst>
              <a:ext uri="{FF2B5EF4-FFF2-40B4-BE49-F238E27FC236}">
                <a16:creationId xmlns:a16="http://schemas.microsoft.com/office/drawing/2014/main" id="{F4C1E55C-86D8-4053-9865-59D5B4F8A350}"/>
              </a:ext>
            </a:extLst>
          </p:cNvPr>
          <p:cNvSpPr>
            <a:spLocks noGrp="1"/>
          </p:cNvSpPr>
          <p:nvPr>
            <p:ph sz="quarter" idx="23"/>
          </p:nvPr>
        </p:nvSpPr>
        <p:spPr>
          <a:xfrm>
            <a:off x="8168640" y="4021648"/>
            <a:ext cx="3474720"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3B68B60C-9D86-4961-A5CE-AB650CA3364D}"/>
              </a:ext>
            </a:extLst>
          </p:cNvPr>
          <p:cNvSpPr>
            <a:spLocks noGrp="1"/>
          </p:cNvSpPr>
          <p:nvPr>
            <p:ph type="body" sz="quarter" idx="24" hasCustomPrompt="1"/>
          </p:nvPr>
        </p:nvSpPr>
        <p:spPr>
          <a:xfrm>
            <a:off x="8168640" y="3429000"/>
            <a:ext cx="3474720" cy="424732"/>
          </a:xfrm>
          <a:noFill/>
        </p:spPr>
        <p:txBody>
          <a:bodyPr wrap="square" lIns="91440" rIns="91440">
            <a:noAutofit/>
          </a:bodyPr>
          <a:lstStyle>
            <a:lvl1pPr marL="0" indent="0">
              <a:buNone/>
              <a:defRPr sz="2400" b="1">
                <a:solidFill>
                  <a:schemeClr val="accent2"/>
                </a:solidFill>
              </a:defRPr>
            </a:lvl1pPr>
          </a:lstStyle>
          <a:p>
            <a:pPr lvl="0"/>
            <a:r>
              <a:rPr lang="en-US" noProof="0"/>
              <a:t>ADD ADDITIONAL TEXT </a:t>
            </a:r>
          </a:p>
        </p:txBody>
      </p:sp>
      <p:sp>
        <p:nvSpPr>
          <p:cNvPr id="19" name="Picture Placeholder 7">
            <a:extLst>
              <a:ext uri="{FF2B5EF4-FFF2-40B4-BE49-F238E27FC236}">
                <a16:creationId xmlns:a16="http://schemas.microsoft.com/office/drawing/2014/main" id="{AFE200E7-D3F0-41C3-92B0-E09677035AD0}"/>
              </a:ext>
              <a:ext uri="{C183D7F6-B498-43B3-948B-1728B52AA6E4}">
                <adec:decorative xmlns:adec="http://schemas.microsoft.com/office/drawing/2017/decorative" val="1"/>
              </a:ext>
            </a:extLst>
          </p:cNvPr>
          <p:cNvSpPr>
            <a:spLocks noGrp="1"/>
          </p:cNvSpPr>
          <p:nvPr>
            <p:ph type="pic" sz="quarter" idx="25" hasCustomPrompt="1"/>
          </p:nvPr>
        </p:nvSpPr>
        <p:spPr>
          <a:xfrm>
            <a:off x="8168336" y="2423061"/>
            <a:ext cx="711197" cy="723544"/>
          </a:xfrm>
        </p:spPr>
        <p:txBody>
          <a:bodyPr anchor="ctr"/>
          <a:lstStyle>
            <a:lvl1pPr marL="0" indent="0" algn="ctr">
              <a:buNone/>
              <a:defRPr/>
            </a:lvl1pPr>
          </a:lstStyle>
          <a:p>
            <a:r>
              <a:rPr lang="en-US" noProof="0" dirty="0"/>
              <a:t>Icon</a:t>
            </a:r>
          </a:p>
        </p:txBody>
      </p:sp>
      <p:sp>
        <p:nvSpPr>
          <p:cNvPr id="21" name="Slide Number Placeholder 5">
            <a:extLst>
              <a:ext uri="{FF2B5EF4-FFF2-40B4-BE49-F238E27FC236}">
                <a16:creationId xmlns:a16="http://schemas.microsoft.com/office/drawing/2014/main" id="{520633DF-6AFD-4B07-9AFD-09317A9CC680}"/>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56682403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Icon Content 2 row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hasCustomPrompt="1"/>
          </p:nvPr>
        </p:nvSpPr>
        <p:spPr>
          <a:xfrm>
            <a:off x="5562600" y="2438400"/>
            <a:ext cx="5901458" cy="975260"/>
          </a:xfrm>
        </p:spPr>
        <p:txBody>
          <a:bodyPr lIns="91440" rIns="91440" anchor="ctr">
            <a:noAutofit/>
          </a:bodyPr>
          <a:lstStyle>
            <a:lvl1pPr>
              <a:defRPr/>
            </a:lvl1pPr>
          </a:lstStyle>
          <a:p>
            <a:pPr lvl="0"/>
            <a:r>
              <a:rPr lang="en-US" noProof="0"/>
              <a:t>Description text </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1524000" y="2713664"/>
            <a:ext cx="3474720" cy="424732"/>
          </a:xfrm>
          <a:noFill/>
        </p:spPr>
        <p:txBody>
          <a:bodyPr wrap="square" lIns="91440" rIns="91440">
            <a:noAutofit/>
          </a:bodyPr>
          <a:lstStyle>
            <a:lvl1pPr marL="0" indent="0">
              <a:buNone/>
              <a:defRPr sz="2400" b="1">
                <a:solidFill>
                  <a:schemeClr val="tx2"/>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564258"/>
            <a:ext cx="711197" cy="723544"/>
          </a:xfrm>
        </p:spPr>
        <p:txBody>
          <a:bodyPr anchor="ctr"/>
          <a:lstStyle>
            <a:lvl1pPr marL="0" indent="0" algn="ctr">
              <a:buNone/>
              <a:defRPr/>
            </a:lvl1pPr>
          </a:lstStyle>
          <a:p>
            <a:r>
              <a:rPr lang="en-US" noProof="0" dirty="0"/>
              <a:t>Icon</a:t>
            </a:r>
          </a:p>
        </p:txBody>
      </p:sp>
      <p:sp>
        <p:nvSpPr>
          <p:cNvPr id="20" name="Content Placeholder 6">
            <a:extLst>
              <a:ext uri="{FF2B5EF4-FFF2-40B4-BE49-F238E27FC236}">
                <a16:creationId xmlns:a16="http://schemas.microsoft.com/office/drawing/2014/main" id="{36B305EA-E44E-48DA-922F-20D8D3496709}"/>
              </a:ext>
            </a:extLst>
          </p:cNvPr>
          <p:cNvSpPr>
            <a:spLocks noGrp="1"/>
          </p:cNvSpPr>
          <p:nvPr>
            <p:ph sz="quarter" idx="22" hasCustomPrompt="1"/>
          </p:nvPr>
        </p:nvSpPr>
        <p:spPr>
          <a:xfrm>
            <a:off x="5562600" y="4391622"/>
            <a:ext cx="5901458" cy="975260"/>
          </a:xfrm>
        </p:spPr>
        <p:txBody>
          <a:bodyPr lIns="91440" rIns="91440" anchor="ctr">
            <a:noAutofit/>
          </a:bodyPr>
          <a:lstStyle>
            <a:lvl1pPr>
              <a:defRPr/>
            </a:lvl1pPr>
          </a:lstStyle>
          <a:p>
            <a:pPr lvl="0"/>
            <a:r>
              <a:rPr lang="en-US" noProof="0"/>
              <a:t>Description text </a:t>
            </a:r>
          </a:p>
        </p:txBody>
      </p:sp>
      <p:sp>
        <p:nvSpPr>
          <p:cNvPr id="21" name="Text Placeholder 7">
            <a:extLst>
              <a:ext uri="{FF2B5EF4-FFF2-40B4-BE49-F238E27FC236}">
                <a16:creationId xmlns:a16="http://schemas.microsoft.com/office/drawing/2014/main" id="{038D7323-C655-4E9F-A5C0-AE44AF907081}"/>
              </a:ext>
            </a:extLst>
          </p:cNvPr>
          <p:cNvSpPr>
            <a:spLocks noGrp="1"/>
          </p:cNvSpPr>
          <p:nvPr>
            <p:ph type="body" sz="quarter" idx="23" hasCustomPrompt="1"/>
          </p:nvPr>
        </p:nvSpPr>
        <p:spPr>
          <a:xfrm>
            <a:off x="1524000" y="4666886"/>
            <a:ext cx="3474720" cy="424732"/>
          </a:xfrm>
          <a:noFill/>
        </p:spPr>
        <p:txBody>
          <a:bodyPr wrap="square" lIns="91440" rIns="91440">
            <a:noAutofit/>
          </a:bodyPr>
          <a:lstStyle>
            <a:lvl1pPr marL="0" indent="0">
              <a:buNone/>
              <a:defRPr sz="2400" b="1">
                <a:solidFill>
                  <a:schemeClr val="accent5"/>
                </a:solidFill>
              </a:defRPr>
            </a:lvl1pPr>
          </a:lstStyle>
          <a:p>
            <a:pPr lvl="0"/>
            <a:r>
              <a:rPr lang="en-US" noProof="0"/>
              <a:t>ADD ADDITIONAL TEXT </a:t>
            </a:r>
          </a:p>
        </p:txBody>
      </p:sp>
      <p:sp>
        <p:nvSpPr>
          <p:cNvPr id="22" name="Picture Placeholder 7">
            <a:extLst>
              <a:ext uri="{FF2B5EF4-FFF2-40B4-BE49-F238E27FC236}">
                <a16:creationId xmlns:a16="http://schemas.microsoft.com/office/drawing/2014/main" id="{F79C998E-1F82-4AC1-AD39-82F45A05CED8}"/>
              </a:ext>
              <a:ext uri="{C183D7F6-B498-43B3-948B-1728B52AA6E4}">
                <adec:decorative xmlns:adec="http://schemas.microsoft.com/office/drawing/2017/decorative" val="1"/>
              </a:ext>
            </a:extLst>
          </p:cNvPr>
          <p:cNvSpPr>
            <a:spLocks noGrp="1"/>
          </p:cNvSpPr>
          <p:nvPr>
            <p:ph type="pic" sz="quarter" idx="24" hasCustomPrompt="1"/>
          </p:nvPr>
        </p:nvSpPr>
        <p:spPr>
          <a:xfrm>
            <a:off x="548944" y="4517480"/>
            <a:ext cx="711197" cy="723544"/>
          </a:xfrm>
        </p:spPr>
        <p:txBody>
          <a:bodyPr anchor="ctr"/>
          <a:lstStyle>
            <a:lvl1pPr marL="0" indent="0" algn="ctr">
              <a:buNone/>
              <a:defRPr/>
            </a:lvl1pPr>
          </a:lstStyle>
          <a:p>
            <a:r>
              <a:rPr lang="en-US" noProof="0" dirty="0"/>
              <a:t>Icon</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862157401"/>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Icon Content 3 row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hasCustomPrompt="1"/>
          </p:nvPr>
        </p:nvSpPr>
        <p:spPr>
          <a:xfrm>
            <a:off x="5562600" y="2423061"/>
            <a:ext cx="5901458" cy="1005939"/>
          </a:xfrm>
        </p:spPr>
        <p:txBody>
          <a:bodyPr lIns="91440" rIns="91440"/>
          <a:lstStyle>
            <a:lvl1pPr>
              <a:defRPr/>
            </a:lvl1pPr>
          </a:lstStyle>
          <a:p>
            <a:pPr lvl="0"/>
            <a:r>
              <a:rPr lang="en-US" noProof="0"/>
              <a:t>Description text </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1524000" y="2713664"/>
            <a:ext cx="3810000" cy="424732"/>
          </a:xfrm>
          <a:noFill/>
        </p:spPr>
        <p:txBody>
          <a:bodyPr wrap="square" lIns="91440" rIns="91440" anchor="ctr">
            <a:spAutoFit/>
          </a:bodyPr>
          <a:lstStyle>
            <a:lvl1pPr marL="0" indent="0">
              <a:buNone/>
              <a:defRPr sz="2400" b="1">
                <a:solidFill>
                  <a:schemeClr val="tx2"/>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564258"/>
            <a:ext cx="711197" cy="723544"/>
          </a:xfrm>
        </p:spPr>
        <p:txBody>
          <a:bodyPr anchor="ctr"/>
          <a:lstStyle>
            <a:lvl1pPr marL="0" indent="0" algn="ctr">
              <a:buNone/>
              <a:defRPr/>
            </a:lvl1pPr>
          </a:lstStyle>
          <a:p>
            <a:r>
              <a:rPr lang="en-US" noProof="0" dirty="0"/>
              <a:t>Icon</a:t>
            </a:r>
          </a:p>
        </p:txBody>
      </p:sp>
      <p:sp>
        <p:nvSpPr>
          <p:cNvPr id="20" name="Content Placeholder 6">
            <a:extLst>
              <a:ext uri="{FF2B5EF4-FFF2-40B4-BE49-F238E27FC236}">
                <a16:creationId xmlns:a16="http://schemas.microsoft.com/office/drawing/2014/main" id="{36B305EA-E44E-48DA-922F-20D8D3496709}"/>
              </a:ext>
            </a:extLst>
          </p:cNvPr>
          <p:cNvSpPr>
            <a:spLocks noGrp="1"/>
          </p:cNvSpPr>
          <p:nvPr>
            <p:ph sz="quarter" idx="22" hasCustomPrompt="1"/>
          </p:nvPr>
        </p:nvSpPr>
        <p:spPr>
          <a:xfrm>
            <a:off x="5562600" y="3556396"/>
            <a:ext cx="5901458" cy="1005939"/>
          </a:xfrm>
        </p:spPr>
        <p:txBody>
          <a:bodyPr lIns="91440" rIns="91440"/>
          <a:lstStyle>
            <a:lvl1pPr>
              <a:defRPr/>
            </a:lvl1pPr>
          </a:lstStyle>
          <a:p>
            <a:pPr lvl="0"/>
            <a:r>
              <a:rPr lang="en-US" noProof="0"/>
              <a:t>Description text </a:t>
            </a:r>
          </a:p>
        </p:txBody>
      </p:sp>
      <p:sp>
        <p:nvSpPr>
          <p:cNvPr id="21" name="Text Placeholder 7">
            <a:extLst>
              <a:ext uri="{FF2B5EF4-FFF2-40B4-BE49-F238E27FC236}">
                <a16:creationId xmlns:a16="http://schemas.microsoft.com/office/drawing/2014/main" id="{038D7323-C655-4E9F-A5C0-AE44AF907081}"/>
              </a:ext>
            </a:extLst>
          </p:cNvPr>
          <p:cNvSpPr>
            <a:spLocks noGrp="1"/>
          </p:cNvSpPr>
          <p:nvPr>
            <p:ph type="body" sz="quarter" idx="23" hasCustomPrompt="1"/>
          </p:nvPr>
        </p:nvSpPr>
        <p:spPr>
          <a:xfrm>
            <a:off x="1524000" y="3846999"/>
            <a:ext cx="3810000" cy="424732"/>
          </a:xfrm>
          <a:noFill/>
        </p:spPr>
        <p:txBody>
          <a:bodyPr wrap="square" lIns="91440" rIns="91440" anchor="ctr">
            <a:spAutoFit/>
          </a:bodyPr>
          <a:lstStyle>
            <a:lvl1pPr marL="0" indent="0">
              <a:buNone/>
              <a:defRPr sz="2400" b="1">
                <a:solidFill>
                  <a:schemeClr val="accent5"/>
                </a:solidFill>
              </a:defRPr>
            </a:lvl1pPr>
          </a:lstStyle>
          <a:p>
            <a:pPr lvl="0"/>
            <a:r>
              <a:rPr lang="en-US" noProof="0"/>
              <a:t>ADD ADDITIONAL TEXT </a:t>
            </a:r>
          </a:p>
        </p:txBody>
      </p:sp>
      <p:sp>
        <p:nvSpPr>
          <p:cNvPr id="22" name="Picture Placeholder 7">
            <a:extLst>
              <a:ext uri="{FF2B5EF4-FFF2-40B4-BE49-F238E27FC236}">
                <a16:creationId xmlns:a16="http://schemas.microsoft.com/office/drawing/2014/main" id="{F79C998E-1F82-4AC1-AD39-82F45A05CED8}"/>
              </a:ext>
              <a:ext uri="{C183D7F6-B498-43B3-948B-1728B52AA6E4}">
                <adec:decorative xmlns:adec="http://schemas.microsoft.com/office/drawing/2017/decorative" val="1"/>
              </a:ext>
            </a:extLst>
          </p:cNvPr>
          <p:cNvSpPr>
            <a:spLocks noGrp="1"/>
          </p:cNvSpPr>
          <p:nvPr>
            <p:ph type="pic" sz="quarter" idx="24" hasCustomPrompt="1"/>
          </p:nvPr>
        </p:nvSpPr>
        <p:spPr>
          <a:xfrm>
            <a:off x="548944" y="3697593"/>
            <a:ext cx="711197" cy="723544"/>
          </a:xfrm>
        </p:spPr>
        <p:txBody>
          <a:bodyPr anchor="ctr"/>
          <a:lstStyle>
            <a:lvl1pPr marL="0" indent="0" algn="ctr">
              <a:buNone/>
              <a:defRPr/>
            </a:lvl1pPr>
          </a:lstStyle>
          <a:p>
            <a:r>
              <a:rPr lang="en-US" noProof="0" dirty="0"/>
              <a:t>Icon</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3" name="Content Placeholder 6">
            <a:extLst>
              <a:ext uri="{FF2B5EF4-FFF2-40B4-BE49-F238E27FC236}">
                <a16:creationId xmlns:a16="http://schemas.microsoft.com/office/drawing/2014/main" id="{3FD6DDB9-4D92-43F8-B746-ABBAB109CA1E}"/>
              </a:ext>
            </a:extLst>
          </p:cNvPr>
          <p:cNvSpPr>
            <a:spLocks noGrp="1"/>
          </p:cNvSpPr>
          <p:nvPr>
            <p:ph sz="quarter" idx="25" hasCustomPrompt="1"/>
          </p:nvPr>
        </p:nvSpPr>
        <p:spPr>
          <a:xfrm>
            <a:off x="5562600" y="4689732"/>
            <a:ext cx="5901458" cy="1005939"/>
          </a:xfrm>
        </p:spPr>
        <p:txBody>
          <a:bodyPr lIns="91440" rIns="91440"/>
          <a:lstStyle>
            <a:lvl1pPr>
              <a:defRPr/>
            </a:lvl1pPr>
          </a:lstStyle>
          <a:p>
            <a:pPr lvl="0"/>
            <a:r>
              <a:rPr lang="en-US" noProof="0"/>
              <a:t>Description text </a:t>
            </a:r>
          </a:p>
        </p:txBody>
      </p:sp>
      <p:sp>
        <p:nvSpPr>
          <p:cNvPr id="17" name="Text Placeholder 7">
            <a:extLst>
              <a:ext uri="{FF2B5EF4-FFF2-40B4-BE49-F238E27FC236}">
                <a16:creationId xmlns:a16="http://schemas.microsoft.com/office/drawing/2014/main" id="{13E2F95F-BD26-4AA8-941E-3993C9F1DBBC}"/>
              </a:ext>
            </a:extLst>
          </p:cNvPr>
          <p:cNvSpPr>
            <a:spLocks noGrp="1"/>
          </p:cNvSpPr>
          <p:nvPr>
            <p:ph type="body" sz="quarter" idx="26" hasCustomPrompt="1"/>
          </p:nvPr>
        </p:nvSpPr>
        <p:spPr>
          <a:xfrm>
            <a:off x="1524000" y="4980335"/>
            <a:ext cx="3810000" cy="424732"/>
          </a:xfrm>
          <a:noFill/>
        </p:spPr>
        <p:txBody>
          <a:bodyPr wrap="square" lIns="91440" rIns="91440" anchor="ctr">
            <a:spAutoFit/>
          </a:bodyPr>
          <a:lstStyle>
            <a:lvl1pPr marL="0" indent="0">
              <a:buNone/>
              <a:defRPr sz="2400" b="1">
                <a:solidFill>
                  <a:schemeClr val="accent6"/>
                </a:solidFill>
              </a:defRPr>
            </a:lvl1pPr>
          </a:lstStyle>
          <a:p>
            <a:pPr lvl="0"/>
            <a:r>
              <a:rPr lang="en-US" noProof="0"/>
              <a:t>ADD ADDITIONAL TEXT </a:t>
            </a:r>
          </a:p>
        </p:txBody>
      </p:sp>
      <p:sp>
        <p:nvSpPr>
          <p:cNvPr id="19" name="Picture Placeholder 7">
            <a:extLst>
              <a:ext uri="{FF2B5EF4-FFF2-40B4-BE49-F238E27FC236}">
                <a16:creationId xmlns:a16="http://schemas.microsoft.com/office/drawing/2014/main" id="{68F52DD2-B3F0-4652-8C7B-96406F99FC14}"/>
              </a:ext>
              <a:ext uri="{C183D7F6-B498-43B3-948B-1728B52AA6E4}">
                <adec:decorative xmlns:adec="http://schemas.microsoft.com/office/drawing/2017/decorative" val="1"/>
              </a:ext>
            </a:extLst>
          </p:cNvPr>
          <p:cNvSpPr>
            <a:spLocks noGrp="1"/>
          </p:cNvSpPr>
          <p:nvPr>
            <p:ph type="pic" sz="quarter" idx="27" hasCustomPrompt="1"/>
          </p:nvPr>
        </p:nvSpPr>
        <p:spPr>
          <a:xfrm>
            <a:off x="548944" y="4830929"/>
            <a:ext cx="711197" cy="723544"/>
          </a:xfrm>
        </p:spPr>
        <p:txBody>
          <a:bodyPr anchor="ctr"/>
          <a:lstStyle>
            <a:lvl1pPr marL="0" indent="0" algn="ctr">
              <a:buNone/>
              <a:defRPr/>
            </a:lvl1pPr>
          </a:lstStyle>
          <a:p>
            <a:r>
              <a:rPr lang="en-US" noProof="0" dirty="0"/>
              <a:t>Icon</a:t>
            </a:r>
          </a:p>
        </p:txBody>
      </p:sp>
    </p:spTree>
    <p:extLst>
      <p:ext uri="{BB962C8B-B14F-4D97-AF65-F5344CB8AC3E}">
        <p14:creationId xmlns:p14="http://schemas.microsoft.com/office/powerpoint/2010/main" val="284741103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ide patch Icon Content 3 rows">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hasCustomPrompt="1"/>
          </p:nvPr>
        </p:nvSpPr>
        <p:spPr>
          <a:xfrm>
            <a:off x="7151214" y="2035302"/>
            <a:ext cx="4312844" cy="914490"/>
          </a:xfrm>
        </p:spPr>
        <p:txBody>
          <a:bodyPr lIns="91440" rIns="91440" anchor="ctr">
            <a:noAutofit/>
          </a:bodyPr>
          <a:lstStyle>
            <a:lvl1pPr marL="0" indent="0">
              <a:buNone/>
              <a:defRPr sz="1400"/>
            </a:lvl1pPr>
          </a:lstStyle>
          <a:p>
            <a:pPr lvl="0"/>
            <a:r>
              <a:rPr lang="en-US" noProof="0"/>
              <a:t>Description text </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624840" y="2280181"/>
            <a:ext cx="4937760" cy="424732"/>
          </a:xfrm>
          <a:noFill/>
        </p:spPr>
        <p:txBody>
          <a:bodyPr wrap="square" lIns="91440" rIns="91440" anchor="ctr">
            <a:noAutofit/>
          </a:bodyPr>
          <a:lstStyle>
            <a:lvl1pPr marL="0" indent="0" algn="r">
              <a:buNone/>
              <a:defRPr sz="2000" b="1">
                <a:solidFill>
                  <a:schemeClr val="tx2"/>
                </a:solidFill>
              </a:defRPr>
            </a:lvl1pPr>
          </a:lstStyle>
          <a:p>
            <a:pPr lvl="0"/>
            <a:r>
              <a:rPr lang="en-US" noProof="0"/>
              <a:t>ADD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756426" y="1935993"/>
            <a:ext cx="1094116" cy="111310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lvl1pPr>
          </a:lstStyle>
          <a:p>
            <a:r>
              <a:rPr lang="en-US" noProof="0" dirty="0"/>
              <a:t>Icon</a:t>
            </a:r>
          </a:p>
        </p:txBody>
      </p:sp>
      <p:sp>
        <p:nvSpPr>
          <p:cNvPr id="20" name="Content Placeholder 6">
            <a:extLst>
              <a:ext uri="{FF2B5EF4-FFF2-40B4-BE49-F238E27FC236}">
                <a16:creationId xmlns:a16="http://schemas.microsoft.com/office/drawing/2014/main" id="{36B305EA-E44E-48DA-922F-20D8D3496709}"/>
              </a:ext>
            </a:extLst>
          </p:cNvPr>
          <p:cNvSpPr>
            <a:spLocks noGrp="1"/>
          </p:cNvSpPr>
          <p:nvPr>
            <p:ph sz="quarter" idx="22" hasCustomPrompt="1"/>
          </p:nvPr>
        </p:nvSpPr>
        <p:spPr>
          <a:xfrm>
            <a:off x="6071132" y="3576256"/>
            <a:ext cx="5392925" cy="914490"/>
          </a:xfrm>
        </p:spPr>
        <p:txBody>
          <a:bodyPr lIns="91440" rIns="91440" anchor="ctr">
            <a:noAutofit/>
          </a:bodyPr>
          <a:lstStyle>
            <a:lvl1pPr marL="0" indent="0">
              <a:buNone/>
              <a:defRPr sz="1400"/>
            </a:lvl1pPr>
          </a:lstStyle>
          <a:p>
            <a:pPr lvl="0"/>
            <a:r>
              <a:rPr lang="en-US" noProof="0"/>
              <a:t>Description text </a:t>
            </a:r>
          </a:p>
        </p:txBody>
      </p:sp>
      <p:sp>
        <p:nvSpPr>
          <p:cNvPr id="21" name="Text Placeholder 7">
            <a:extLst>
              <a:ext uri="{FF2B5EF4-FFF2-40B4-BE49-F238E27FC236}">
                <a16:creationId xmlns:a16="http://schemas.microsoft.com/office/drawing/2014/main" id="{038D7323-C655-4E9F-A5C0-AE44AF907081}"/>
              </a:ext>
            </a:extLst>
          </p:cNvPr>
          <p:cNvSpPr>
            <a:spLocks noGrp="1"/>
          </p:cNvSpPr>
          <p:nvPr>
            <p:ph type="body" sz="quarter" idx="23" hasCustomPrompt="1"/>
          </p:nvPr>
        </p:nvSpPr>
        <p:spPr>
          <a:xfrm>
            <a:off x="548640" y="3846999"/>
            <a:ext cx="4023360" cy="424732"/>
          </a:xfrm>
          <a:noFill/>
        </p:spPr>
        <p:txBody>
          <a:bodyPr wrap="square" lIns="91440" rIns="91440" anchor="ctr">
            <a:noAutofit/>
          </a:bodyPr>
          <a:lstStyle>
            <a:lvl1pPr marL="0" indent="0" algn="r">
              <a:buNone/>
              <a:defRPr sz="2000" b="1">
                <a:solidFill>
                  <a:schemeClr val="accent5"/>
                </a:solidFill>
              </a:defRPr>
            </a:lvl1pPr>
          </a:lstStyle>
          <a:p>
            <a:pPr lvl="0"/>
            <a:r>
              <a:rPr lang="en-US" noProof="0"/>
              <a:t>ADD TEXT </a:t>
            </a:r>
          </a:p>
        </p:txBody>
      </p:sp>
      <p:sp>
        <p:nvSpPr>
          <p:cNvPr id="22" name="Picture Placeholder 7">
            <a:extLst>
              <a:ext uri="{FF2B5EF4-FFF2-40B4-BE49-F238E27FC236}">
                <a16:creationId xmlns:a16="http://schemas.microsoft.com/office/drawing/2014/main" id="{F79C998E-1F82-4AC1-AD39-82F45A05CED8}"/>
              </a:ext>
              <a:ext uri="{C183D7F6-B498-43B3-948B-1728B52AA6E4}">
                <adec:decorative xmlns:adec="http://schemas.microsoft.com/office/drawing/2017/decorative" val="1"/>
              </a:ext>
            </a:extLst>
          </p:cNvPr>
          <p:cNvSpPr>
            <a:spLocks noGrp="1"/>
          </p:cNvSpPr>
          <p:nvPr>
            <p:ph type="pic" sz="quarter" idx="24" hasCustomPrompt="1"/>
          </p:nvPr>
        </p:nvSpPr>
        <p:spPr>
          <a:xfrm>
            <a:off x="4774508" y="3502811"/>
            <a:ext cx="1094116" cy="111310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lvl1pPr>
          </a:lstStyle>
          <a:p>
            <a:r>
              <a:rPr lang="en-US" noProof="0" dirty="0"/>
              <a:t>Icon</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3" name="Content Placeholder 6">
            <a:extLst>
              <a:ext uri="{FF2B5EF4-FFF2-40B4-BE49-F238E27FC236}">
                <a16:creationId xmlns:a16="http://schemas.microsoft.com/office/drawing/2014/main" id="{3FD6DDB9-4D92-43F8-B746-ABBAB109CA1E}"/>
              </a:ext>
            </a:extLst>
          </p:cNvPr>
          <p:cNvSpPr>
            <a:spLocks noGrp="1"/>
          </p:cNvSpPr>
          <p:nvPr>
            <p:ph sz="quarter" idx="25" hasCustomPrompt="1"/>
          </p:nvPr>
        </p:nvSpPr>
        <p:spPr>
          <a:xfrm>
            <a:off x="4949699" y="5117210"/>
            <a:ext cx="6514359" cy="914490"/>
          </a:xfrm>
        </p:spPr>
        <p:txBody>
          <a:bodyPr lIns="91440" rIns="91440" anchor="ctr">
            <a:noAutofit/>
          </a:bodyPr>
          <a:lstStyle>
            <a:lvl1pPr marL="0" indent="0">
              <a:buNone/>
              <a:defRPr sz="1400"/>
            </a:lvl1pPr>
          </a:lstStyle>
          <a:p>
            <a:pPr lvl="0"/>
            <a:r>
              <a:rPr lang="en-US" noProof="0"/>
              <a:t>Description text </a:t>
            </a:r>
          </a:p>
        </p:txBody>
      </p:sp>
      <p:sp>
        <p:nvSpPr>
          <p:cNvPr id="17" name="Text Placeholder 7">
            <a:extLst>
              <a:ext uri="{FF2B5EF4-FFF2-40B4-BE49-F238E27FC236}">
                <a16:creationId xmlns:a16="http://schemas.microsoft.com/office/drawing/2014/main" id="{13E2F95F-BD26-4AA8-941E-3993C9F1DBBC}"/>
              </a:ext>
            </a:extLst>
          </p:cNvPr>
          <p:cNvSpPr>
            <a:spLocks noGrp="1"/>
          </p:cNvSpPr>
          <p:nvPr>
            <p:ph type="body" sz="quarter" idx="26" hasCustomPrompt="1"/>
          </p:nvPr>
        </p:nvSpPr>
        <p:spPr>
          <a:xfrm>
            <a:off x="548641" y="5362089"/>
            <a:ext cx="2956560" cy="424732"/>
          </a:xfrm>
          <a:noFill/>
        </p:spPr>
        <p:txBody>
          <a:bodyPr wrap="square" lIns="91440" rIns="91440" anchor="ctr">
            <a:noAutofit/>
          </a:bodyPr>
          <a:lstStyle>
            <a:lvl1pPr marL="0" indent="0" algn="r">
              <a:buNone/>
              <a:defRPr sz="2000" b="1">
                <a:solidFill>
                  <a:schemeClr val="accent6"/>
                </a:solidFill>
              </a:defRPr>
            </a:lvl1pPr>
          </a:lstStyle>
          <a:p>
            <a:pPr lvl="0"/>
            <a:r>
              <a:rPr lang="en-US" noProof="0"/>
              <a:t>ADD TEXT </a:t>
            </a:r>
          </a:p>
        </p:txBody>
      </p:sp>
      <p:sp>
        <p:nvSpPr>
          <p:cNvPr id="19" name="Picture Placeholder 7">
            <a:extLst>
              <a:ext uri="{FF2B5EF4-FFF2-40B4-BE49-F238E27FC236}">
                <a16:creationId xmlns:a16="http://schemas.microsoft.com/office/drawing/2014/main" id="{68F52DD2-B3F0-4652-8C7B-96406F99FC14}"/>
              </a:ext>
              <a:ext uri="{C183D7F6-B498-43B3-948B-1728B52AA6E4}">
                <adec:decorative xmlns:adec="http://schemas.microsoft.com/office/drawing/2017/decorative" val="1"/>
              </a:ext>
            </a:extLst>
          </p:cNvPr>
          <p:cNvSpPr>
            <a:spLocks noGrp="1"/>
          </p:cNvSpPr>
          <p:nvPr>
            <p:ph type="pic" sz="quarter" idx="27" hasCustomPrompt="1"/>
          </p:nvPr>
        </p:nvSpPr>
        <p:spPr>
          <a:xfrm>
            <a:off x="3680392" y="5017901"/>
            <a:ext cx="1094116" cy="111310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lvl1pPr>
          </a:lstStyle>
          <a:p>
            <a:r>
              <a:rPr lang="en-US" noProof="0" dirty="0"/>
              <a:t>Icon</a:t>
            </a:r>
          </a:p>
        </p:txBody>
      </p:sp>
      <p:sp>
        <p:nvSpPr>
          <p:cNvPr id="35" name="Freeform: Shape 34">
            <a:extLst>
              <a:ext uri="{FF2B5EF4-FFF2-40B4-BE49-F238E27FC236}">
                <a16:creationId xmlns:a16="http://schemas.microsoft.com/office/drawing/2014/main" id="{79F57DF2-7AB9-4D3A-AADE-E93D5621B0F8}"/>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58974389"/>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ide patch Title Only">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5" name="Freeform: Shape 14">
            <a:extLst>
              <a:ext uri="{FF2B5EF4-FFF2-40B4-BE49-F238E27FC236}">
                <a16:creationId xmlns:a16="http://schemas.microsoft.com/office/drawing/2014/main" id="{89314C5F-7D40-40CF-8951-9660A5ACE1F7}"/>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6B4884FC-8C22-42B9-9E84-2B12AC73364F}"/>
              </a:ext>
              <a:ext uri="{C183D7F6-B498-43B3-948B-1728B52AA6E4}">
                <adec:decorative xmlns:adec="http://schemas.microsoft.com/office/drawing/2017/decorative" val="1"/>
              </a:ext>
            </a:extLst>
          </p:cNvPr>
          <p:cNvCxnSpPr/>
          <p:nvPr userDrawn="1"/>
        </p:nvCxnSpPr>
        <p:spPr>
          <a:xfrm>
            <a:off x="2018097" y="5181600"/>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6B9C406-BFD3-481F-9B48-3DCA3A33014F}"/>
              </a:ext>
              <a:ext uri="{C183D7F6-B498-43B3-948B-1728B52AA6E4}">
                <adec:decorative xmlns:adec="http://schemas.microsoft.com/office/drawing/2017/decorative" val="1"/>
              </a:ext>
            </a:extLst>
          </p:cNvPr>
          <p:cNvCxnSpPr/>
          <p:nvPr userDrawn="1"/>
        </p:nvCxnSpPr>
        <p:spPr>
          <a:xfrm>
            <a:off x="5751896" y="5181600"/>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AF3D50D-B3D8-4A41-84D8-4BE250D1BD62}"/>
              </a:ext>
              <a:ext uri="{C183D7F6-B498-43B3-948B-1728B52AA6E4}">
                <adec:decorative xmlns:adec="http://schemas.microsoft.com/office/drawing/2017/decorative" val="1"/>
              </a:ext>
            </a:extLst>
          </p:cNvPr>
          <p:cNvCxnSpPr/>
          <p:nvPr userDrawn="1"/>
        </p:nvCxnSpPr>
        <p:spPr>
          <a:xfrm>
            <a:off x="9485696" y="5181600"/>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Picture Placeholder 8">
            <a:extLst>
              <a:ext uri="{FF2B5EF4-FFF2-40B4-BE49-F238E27FC236}">
                <a16:creationId xmlns:a16="http://schemas.microsoft.com/office/drawing/2014/main" id="{D7401DA1-CBDE-40D5-856F-25C28280FCB0}"/>
              </a:ext>
              <a:ext uri="{C183D7F6-B498-43B3-948B-1728B52AA6E4}">
                <adec:decorative xmlns:adec="http://schemas.microsoft.com/office/drawing/2017/decorative" val="1"/>
              </a:ext>
            </a:extLst>
          </p:cNvPr>
          <p:cNvSpPr>
            <a:spLocks noGrp="1"/>
          </p:cNvSpPr>
          <p:nvPr>
            <p:ph type="pic" sz="quarter" idx="17" hasCustomPrompt="1"/>
          </p:nvPr>
        </p:nvSpPr>
        <p:spPr>
          <a:xfrm>
            <a:off x="533401" y="2057401"/>
            <a:ext cx="3657599" cy="276280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 1</a:t>
            </a:r>
          </a:p>
        </p:txBody>
      </p:sp>
      <p:sp>
        <p:nvSpPr>
          <p:cNvPr id="30" name="Picture Placeholder 8">
            <a:extLst>
              <a:ext uri="{FF2B5EF4-FFF2-40B4-BE49-F238E27FC236}">
                <a16:creationId xmlns:a16="http://schemas.microsoft.com/office/drawing/2014/main" id="{6321F101-EC7B-4128-A7FA-373AC507D3D4}"/>
              </a:ext>
              <a:ext uri="{C183D7F6-B498-43B3-948B-1728B52AA6E4}">
                <adec:decorative xmlns:adec="http://schemas.microsoft.com/office/drawing/2017/decorative" val="1"/>
              </a:ext>
            </a:extLst>
          </p:cNvPr>
          <p:cNvSpPr>
            <a:spLocks noGrp="1"/>
          </p:cNvSpPr>
          <p:nvPr>
            <p:ph type="pic" sz="quarter" idx="18" hasCustomPrompt="1"/>
          </p:nvPr>
        </p:nvSpPr>
        <p:spPr>
          <a:xfrm>
            <a:off x="4267200" y="2057401"/>
            <a:ext cx="3657599" cy="276280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 2</a:t>
            </a:r>
          </a:p>
        </p:txBody>
      </p:sp>
      <p:sp>
        <p:nvSpPr>
          <p:cNvPr id="31" name="Picture Placeholder 8">
            <a:extLst>
              <a:ext uri="{FF2B5EF4-FFF2-40B4-BE49-F238E27FC236}">
                <a16:creationId xmlns:a16="http://schemas.microsoft.com/office/drawing/2014/main" id="{229667AF-39CB-43E6-8D30-A2DDF8365C21}"/>
              </a:ext>
              <a:ext uri="{C183D7F6-B498-43B3-948B-1728B52AA6E4}">
                <adec:decorative xmlns:adec="http://schemas.microsoft.com/office/drawing/2017/decorative" val="1"/>
              </a:ext>
            </a:extLst>
          </p:cNvPr>
          <p:cNvSpPr>
            <a:spLocks noGrp="1"/>
          </p:cNvSpPr>
          <p:nvPr>
            <p:ph type="pic" sz="quarter" idx="19" hasCustomPrompt="1"/>
          </p:nvPr>
        </p:nvSpPr>
        <p:spPr>
          <a:xfrm>
            <a:off x="8001000" y="2057401"/>
            <a:ext cx="3657599" cy="276280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 3</a:t>
            </a:r>
          </a:p>
        </p:txBody>
      </p:sp>
      <p:sp>
        <p:nvSpPr>
          <p:cNvPr id="32" name="Text Placeholder 7">
            <a:extLst>
              <a:ext uri="{FF2B5EF4-FFF2-40B4-BE49-F238E27FC236}">
                <a16:creationId xmlns:a16="http://schemas.microsoft.com/office/drawing/2014/main" id="{125C62A5-1A39-471E-B819-35EB9F8B0CEE}"/>
              </a:ext>
            </a:extLst>
          </p:cNvPr>
          <p:cNvSpPr>
            <a:spLocks noGrp="1"/>
          </p:cNvSpPr>
          <p:nvPr>
            <p:ph type="body" sz="quarter" idx="16" hasCustomPrompt="1"/>
          </p:nvPr>
        </p:nvSpPr>
        <p:spPr>
          <a:xfrm>
            <a:off x="548640" y="5542992"/>
            <a:ext cx="3642359" cy="424732"/>
          </a:xfrm>
          <a:noFill/>
        </p:spPr>
        <p:txBody>
          <a:bodyPr wrap="square" lIns="91440" rIns="91440" anchor="t">
            <a:noAutofit/>
          </a:bodyPr>
          <a:lstStyle>
            <a:lvl1pPr marL="0" indent="0" algn="ctr">
              <a:spcBef>
                <a:spcPts val="0"/>
              </a:spcBef>
              <a:spcAft>
                <a:spcPts val="0"/>
              </a:spcAft>
              <a:buNone/>
              <a:defRPr sz="2000" b="1">
                <a:solidFill>
                  <a:schemeClr val="tx2"/>
                </a:solidFill>
              </a:defRPr>
            </a:lvl1pPr>
          </a:lstStyle>
          <a:p>
            <a:pPr lvl="0"/>
            <a:r>
              <a:rPr lang="en-US" noProof="0"/>
              <a:t>ADD TEXT </a:t>
            </a:r>
          </a:p>
        </p:txBody>
      </p:sp>
      <p:sp>
        <p:nvSpPr>
          <p:cNvPr id="33" name="Text Placeholder 7">
            <a:extLst>
              <a:ext uri="{FF2B5EF4-FFF2-40B4-BE49-F238E27FC236}">
                <a16:creationId xmlns:a16="http://schemas.microsoft.com/office/drawing/2014/main" id="{EB4CA538-2AD9-458A-B582-2FBFEAF60CFA}"/>
              </a:ext>
            </a:extLst>
          </p:cNvPr>
          <p:cNvSpPr>
            <a:spLocks noGrp="1"/>
          </p:cNvSpPr>
          <p:nvPr>
            <p:ph type="body" sz="quarter" idx="20" hasCustomPrompt="1"/>
          </p:nvPr>
        </p:nvSpPr>
        <p:spPr>
          <a:xfrm>
            <a:off x="4267200" y="5542992"/>
            <a:ext cx="3642359" cy="424732"/>
          </a:xfrm>
          <a:noFill/>
        </p:spPr>
        <p:txBody>
          <a:bodyPr wrap="square" lIns="91440" rIns="91440" anchor="t">
            <a:noAutofit/>
          </a:bodyPr>
          <a:lstStyle>
            <a:lvl1pPr marL="0" indent="0" algn="ctr">
              <a:spcBef>
                <a:spcPts val="0"/>
              </a:spcBef>
              <a:spcAft>
                <a:spcPts val="0"/>
              </a:spcAft>
              <a:buNone/>
              <a:defRPr sz="2000" b="1">
                <a:solidFill>
                  <a:schemeClr val="tx2"/>
                </a:solidFill>
              </a:defRPr>
            </a:lvl1pPr>
          </a:lstStyle>
          <a:p>
            <a:pPr lvl="0"/>
            <a:r>
              <a:rPr lang="en-US" noProof="0"/>
              <a:t>ADD TEXT </a:t>
            </a:r>
          </a:p>
        </p:txBody>
      </p:sp>
      <p:sp>
        <p:nvSpPr>
          <p:cNvPr id="35" name="Text Placeholder 7">
            <a:extLst>
              <a:ext uri="{FF2B5EF4-FFF2-40B4-BE49-F238E27FC236}">
                <a16:creationId xmlns:a16="http://schemas.microsoft.com/office/drawing/2014/main" id="{857C263B-EA99-4350-84C0-08B9746AEC05}"/>
              </a:ext>
            </a:extLst>
          </p:cNvPr>
          <p:cNvSpPr>
            <a:spLocks noGrp="1"/>
          </p:cNvSpPr>
          <p:nvPr>
            <p:ph type="body" sz="quarter" idx="21" hasCustomPrompt="1"/>
          </p:nvPr>
        </p:nvSpPr>
        <p:spPr>
          <a:xfrm>
            <a:off x="8001000" y="5542992"/>
            <a:ext cx="3642359" cy="424732"/>
          </a:xfrm>
          <a:noFill/>
        </p:spPr>
        <p:txBody>
          <a:bodyPr wrap="square" lIns="91440" rIns="91440" anchor="t">
            <a:noAutofit/>
          </a:bodyPr>
          <a:lstStyle>
            <a:lvl1pPr marL="0" indent="0" algn="ctr">
              <a:spcBef>
                <a:spcPts val="0"/>
              </a:spcBef>
              <a:spcAft>
                <a:spcPts val="0"/>
              </a:spcAft>
              <a:buNone/>
              <a:defRPr sz="2000" b="1">
                <a:solidFill>
                  <a:schemeClr val="tx2"/>
                </a:solidFill>
              </a:defRPr>
            </a:lvl1pPr>
          </a:lstStyle>
          <a:p>
            <a:pPr lvl="0"/>
            <a:r>
              <a:rPr lang="en-US" noProof="0"/>
              <a:t>ADD TEXT </a:t>
            </a:r>
          </a:p>
        </p:txBody>
      </p:sp>
    </p:spTree>
    <p:extLst>
      <p:ext uri="{BB962C8B-B14F-4D97-AF65-F5344CB8AC3E}">
        <p14:creationId xmlns:p14="http://schemas.microsoft.com/office/powerpoint/2010/main" val="118475935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5" name="Freeform: Shape 14">
            <a:extLst>
              <a:ext uri="{FF2B5EF4-FFF2-40B4-BE49-F238E27FC236}">
                <a16:creationId xmlns:a16="http://schemas.microsoft.com/office/drawing/2014/main" id="{89314C5F-7D40-40CF-8951-9660A5ACE1F7}"/>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6B4884FC-8C22-42B9-9E84-2B12AC73364F}"/>
              </a:ext>
              <a:ext uri="{C183D7F6-B498-43B3-948B-1728B52AA6E4}">
                <adec:decorative xmlns:adec="http://schemas.microsoft.com/office/drawing/2017/decorative" val="1"/>
              </a:ext>
            </a:extLst>
          </p:cNvPr>
          <p:cNvCxnSpPr/>
          <p:nvPr userDrawn="1"/>
        </p:nvCxnSpPr>
        <p:spPr>
          <a:xfrm>
            <a:off x="1751397" y="5027659"/>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Picture Placeholder 8">
            <a:extLst>
              <a:ext uri="{FF2B5EF4-FFF2-40B4-BE49-F238E27FC236}">
                <a16:creationId xmlns:a16="http://schemas.microsoft.com/office/drawing/2014/main" id="{D7401DA1-CBDE-40D5-856F-25C28280FCB0}"/>
              </a:ext>
              <a:ext uri="{C183D7F6-B498-43B3-948B-1728B52AA6E4}">
                <adec:decorative xmlns:adec="http://schemas.microsoft.com/office/drawing/2017/decorative" val="1"/>
              </a:ext>
            </a:extLst>
          </p:cNvPr>
          <p:cNvSpPr>
            <a:spLocks noGrp="1"/>
          </p:cNvSpPr>
          <p:nvPr>
            <p:ph type="pic" sz="quarter" idx="17" hasCustomPrompt="1"/>
          </p:nvPr>
        </p:nvSpPr>
        <p:spPr>
          <a:xfrm>
            <a:off x="723902" y="2057402"/>
            <a:ext cx="2743197" cy="274319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32" name="Text Placeholder 7">
            <a:extLst>
              <a:ext uri="{FF2B5EF4-FFF2-40B4-BE49-F238E27FC236}">
                <a16:creationId xmlns:a16="http://schemas.microsoft.com/office/drawing/2014/main" id="{125C62A5-1A39-471E-B819-35EB9F8B0CEE}"/>
              </a:ext>
            </a:extLst>
          </p:cNvPr>
          <p:cNvSpPr>
            <a:spLocks noGrp="1"/>
          </p:cNvSpPr>
          <p:nvPr>
            <p:ph type="body" sz="quarter" idx="16" hasCustomPrompt="1"/>
          </p:nvPr>
        </p:nvSpPr>
        <p:spPr>
          <a:xfrm>
            <a:off x="541021" y="5307558"/>
            <a:ext cx="3108959" cy="424732"/>
          </a:xfrm>
          <a:noFill/>
        </p:spPr>
        <p:txBody>
          <a:bodyPr wrap="square" lIns="91440" rIns="91440" anchor="t">
            <a:noAutofit/>
          </a:bodyPr>
          <a:lstStyle>
            <a:lvl1pPr marL="0" indent="0" algn="ctr">
              <a:spcBef>
                <a:spcPts val="0"/>
              </a:spcBef>
              <a:spcAft>
                <a:spcPts val="0"/>
              </a:spcAft>
              <a:buNone/>
              <a:defRPr sz="2000" b="1">
                <a:solidFill>
                  <a:schemeClr val="tx2"/>
                </a:solidFill>
                <a:latin typeface="+mj-lt"/>
              </a:defRPr>
            </a:lvl1pPr>
          </a:lstStyle>
          <a:p>
            <a:pPr lvl="0"/>
            <a:r>
              <a:rPr lang="en-US" noProof="0"/>
              <a:t>ADD TEXT </a:t>
            </a:r>
          </a:p>
        </p:txBody>
      </p:sp>
      <p:sp>
        <p:nvSpPr>
          <p:cNvPr id="17" name="Text Placeholder 7">
            <a:extLst>
              <a:ext uri="{FF2B5EF4-FFF2-40B4-BE49-F238E27FC236}">
                <a16:creationId xmlns:a16="http://schemas.microsoft.com/office/drawing/2014/main" id="{2FD9C5C0-2B13-4BD9-BA25-5F692DE9E82D}"/>
              </a:ext>
            </a:extLst>
          </p:cNvPr>
          <p:cNvSpPr>
            <a:spLocks noGrp="1"/>
          </p:cNvSpPr>
          <p:nvPr>
            <p:ph type="body" sz="quarter" idx="18" hasCustomPrompt="1"/>
          </p:nvPr>
        </p:nvSpPr>
        <p:spPr>
          <a:xfrm>
            <a:off x="541021" y="5688559"/>
            <a:ext cx="3108959" cy="323629"/>
          </a:xfrm>
          <a:noFill/>
        </p:spPr>
        <p:txBody>
          <a:bodyPr wrap="square" lIns="91440" rIns="91440" anchor="t">
            <a:noAutofit/>
          </a:bodyPr>
          <a:lstStyle>
            <a:lvl1pPr marL="0" indent="0" algn="ctr">
              <a:spcBef>
                <a:spcPts val="0"/>
              </a:spcBef>
              <a:spcAft>
                <a:spcPts val="0"/>
              </a:spcAft>
              <a:buNone/>
              <a:defRPr sz="1400" b="0">
                <a:solidFill>
                  <a:schemeClr val="tx2"/>
                </a:solidFill>
                <a:latin typeface="+mn-lt"/>
              </a:defRPr>
            </a:lvl1pPr>
          </a:lstStyle>
          <a:p>
            <a:pPr lvl="0"/>
            <a:r>
              <a:rPr lang="en-US" noProof="0"/>
              <a:t>Description</a:t>
            </a:r>
          </a:p>
        </p:txBody>
      </p:sp>
      <p:cxnSp>
        <p:nvCxnSpPr>
          <p:cNvPr id="5" name="Straight Connector 4">
            <a:extLst>
              <a:ext uri="{FF2B5EF4-FFF2-40B4-BE49-F238E27FC236}">
                <a16:creationId xmlns:a16="http://schemas.microsoft.com/office/drawing/2014/main" id="{9971D9F8-CAE6-4680-A029-F96D0F1441FD}"/>
              </a:ext>
            </a:extLst>
          </p:cNvPr>
          <p:cNvCxnSpPr>
            <a:cxnSpLocks/>
          </p:cNvCxnSpPr>
          <p:nvPr userDrawn="1"/>
        </p:nvCxnSpPr>
        <p:spPr>
          <a:xfrm flipH="1">
            <a:off x="3907846" y="2747071"/>
            <a:ext cx="2160050" cy="2836074"/>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31598D0-210A-4FC8-9A7B-BFA0921CF214}"/>
              </a:ext>
              <a:ext uri="{C183D7F6-B498-43B3-948B-1728B52AA6E4}">
                <adec:decorative xmlns:adec="http://schemas.microsoft.com/office/drawing/2017/decorative" val="1"/>
              </a:ext>
            </a:extLst>
          </p:cNvPr>
          <p:cNvCxnSpPr>
            <a:cxnSpLocks/>
          </p:cNvCxnSpPr>
          <p:nvPr userDrawn="1"/>
        </p:nvCxnSpPr>
        <p:spPr>
          <a:xfrm rot="16200000">
            <a:off x="5536511" y="3617080"/>
            <a:ext cx="0" cy="109728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606439E2-68F5-46DF-9799-ABBEBECFD358}"/>
              </a:ext>
              <a:ext uri="{C183D7F6-B498-43B3-948B-1728B52AA6E4}">
                <adec:decorative xmlns:adec="http://schemas.microsoft.com/office/drawing/2017/decorative" val="1"/>
              </a:ext>
            </a:extLst>
          </p:cNvPr>
          <p:cNvGrpSpPr/>
          <p:nvPr userDrawn="1"/>
        </p:nvGrpSpPr>
        <p:grpSpPr>
          <a:xfrm>
            <a:off x="3906013" y="2754546"/>
            <a:ext cx="3254399" cy="2828600"/>
            <a:chOff x="4431264" y="2199060"/>
            <a:chExt cx="3363136" cy="2828600"/>
          </a:xfrm>
        </p:grpSpPr>
        <p:cxnSp>
          <p:nvCxnSpPr>
            <p:cNvPr id="21" name="Straight Connector 20">
              <a:extLst>
                <a:ext uri="{FF2B5EF4-FFF2-40B4-BE49-F238E27FC236}">
                  <a16:creationId xmlns:a16="http://schemas.microsoft.com/office/drawing/2014/main" id="{E95E9585-55FC-4C03-8122-DED9B077D9F8}"/>
                </a:ext>
              </a:extLst>
            </p:cNvPr>
            <p:cNvCxnSpPr>
              <a:cxnSpLocks/>
            </p:cNvCxnSpPr>
            <p:nvPr userDrawn="1"/>
          </p:nvCxnSpPr>
          <p:spPr>
            <a:xfrm rot="16200000">
              <a:off x="7227429" y="1632088"/>
              <a:ext cx="0" cy="1133943"/>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2403E01-A7A9-4801-84C2-A2B3D9B7F577}"/>
                </a:ext>
              </a:extLst>
            </p:cNvPr>
            <p:cNvCxnSpPr>
              <a:cxnSpLocks/>
            </p:cNvCxnSpPr>
            <p:nvPr userDrawn="1"/>
          </p:nvCxnSpPr>
          <p:spPr>
            <a:xfrm rot="16200000">
              <a:off x="4950988" y="4507936"/>
              <a:ext cx="0" cy="1039447"/>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5" name="Picture Placeholder 8">
            <a:extLst>
              <a:ext uri="{FF2B5EF4-FFF2-40B4-BE49-F238E27FC236}">
                <a16:creationId xmlns:a16="http://schemas.microsoft.com/office/drawing/2014/main" id="{BDA24073-E1E8-43FF-B135-B2947B97222B}"/>
              </a:ext>
              <a:ext uri="{C183D7F6-B498-43B3-948B-1728B52AA6E4}">
                <adec:decorative xmlns:adec="http://schemas.microsoft.com/office/drawing/2017/decorative" val="1"/>
              </a:ext>
            </a:extLst>
          </p:cNvPr>
          <p:cNvSpPr>
            <a:spLocks noGrp="1"/>
          </p:cNvSpPr>
          <p:nvPr userDrawn="1">
            <p:ph type="pic" sz="quarter" idx="19" hasCustomPrompt="1"/>
          </p:nvPr>
        </p:nvSpPr>
        <p:spPr>
          <a:xfrm>
            <a:off x="5426747" y="366329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Picture Placeholder 8">
            <a:extLst>
              <a:ext uri="{FF2B5EF4-FFF2-40B4-BE49-F238E27FC236}">
                <a16:creationId xmlns:a16="http://schemas.microsoft.com/office/drawing/2014/main" id="{DAD1D946-AD65-4E2D-A739-D93BA1AC1DFD}"/>
              </a:ext>
              <a:ext uri="{C183D7F6-B498-43B3-948B-1728B52AA6E4}">
                <adec:decorative xmlns:adec="http://schemas.microsoft.com/office/drawing/2017/decorative" val="1"/>
              </a:ext>
            </a:extLst>
          </p:cNvPr>
          <p:cNvSpPr>
            <a:spLocks noGrp="1"/>
          </p:cNvSpPr>
          <p:nvPr userDrawn="1">
            <p:ph type="pic" sz="quarter" idx="20" hasCustomPrompt="1"/>
          </p:nvPr>
        </p:nvSpPr>
        <p:spPr>
          <a:xfrm>
            <a:off x="4408933" y="5090164"/>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7" name="Picture Placeholder 8">
            <a:extLst>
              <a:ext uri="{FF2B5EF4-FFF2-40B4-BE49-F238E27FC236}">
                <a16:creationId xmlns:a16="http://schemas.microsoft.com/office/drawing/2014/main" id="{036FD13F-5CDF-4A6F-A890-1F23EA59027F}"/>
              </a:ext>
              <a:ext uri="{C183D7F6-B498-43B3-948B-1728B52AA6E4}">
                <adec:decorative xmlns:adec="http://schemas.microsoft.com/office/drawing/2017/decorative" val="1"/>
              </a:ext>
            </a:extLst>
          </p:cNvPr>
          <p:cNvSpPr>
            <a:spLocks noGrp="1"/>
          </p:cNvSpPr>
          <p:nvPr userDrawn="1">
            <p:ph type="pic" sz="quarter" idx="21" hasCustomPrompt="1"/>
          </p:nvPr>
        </p:nvSpPr>
        <p:spPr>
          <a:xfrm>
            <a:off x="6458832" y="222378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cxnSp>
        <p:nvCxnSpPr>
          <p:cNvPr id="36" name="Straight Connector 35">
            <a:extLst>
              <a:ext uri="{FF2B5EF4-FFF2-40B4-BE49-F238E27FC236}">
                <a16:creationId xmlns:a16="http://schemas.microsoft.com/office/drawing/2014/main" id="{4EA974DF-48E5-46E7-9453-8A47028BC514}"/>
              </a:ext>
              <a:ext uri="{C183D7F6-B498-43B3-948B-1728B52AA6E4}">
                <adec:decorative xmlns:adec="http://schemas.microsoft.com/office/drawing/2017/decorative" val="1"/>
              </a:ext>
            </a:extLst>
          </p:cNvPr>
          <p:cNvCxnSpPr>
            <a:cxnSpLocks/>
          </p:cNvCxnSpPr>
          <p:nvPr userDrawn="1"/>
        </p:nvCxnSpPr>
        <p:spPr>
          <a:xfrm flipH="1">
            <a:off x="7036660" y="2747071"/>
            <a:ext cx="2160050" cy="2836074"/>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A85692E-DBD5-4FD7-95CA-849C102632D2}"/>
              </a:ext>
              <a:ext uri="{C183D7F6-B498-43B3-948B-1728B52AA6E4}">
                <adec:decorative xmlns:adec="http://schemas.microsoft.com/office/drawing/2017/decorative" val="1"/>
              </a:ext>
            </a:extLst>
          </p:cNvPr>
          <p:cNvCxnSpPr>
            <a:cxnSpLocks/>
          </p:cNvCxnSpPr>
          <p:nvPr userDrawn="1"/>
        </p:nvCxnSpPr>
        <p:spPr>
          <a:xfrm rot="16200000">
            <a:off x="8665325" y="3617080"/>
            <a:ext cx="0" cy="109728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606422F5-A2F2-43D5-84EE-F875A28A728B}"/>
              </a:ext>
              <a:ext uri="{C183D7F6-B498-43B3-948B-1728B52AA6E4}">
                <adec:decorative xmlns:adec="http://schemas.microsoft.com/office/drawing/2017/decorative" val="1"/>
              </a:ext>
            </a:extLst>
          </p:cNvPr>
          <p:cNvGrpSpPr/>
          <p:nvPr userDrawn="1"/>
        </p:nvGrpSpPr>
        <p:grpSpPr>
          <a:xfrm>
            <a:off x="7034827" y="2754546"/>
            <a:ext cx="3254399" cy="2828600"/>
            <a:chOff x="4431264" y="2199060"/>
            <a:chExt cx="3363136" cy="2828600"/>
          </a:xfrm>
        </p:grpSpPr>
        <p:cxnSp>
          <p:nvCxnSpPr>
            <p:cNvPr id="39" name="Straight Connector 38">
              <a:extLst>
                <a:ext uri="{FF2B5EF4-FFF2-40B4-BE49-F238E27FC236}">
                  <a16:creationId xmlns:a16="http://schemas.microsoft.com/office/drawing/2014/main" id="{4BDD12EB-7EFD-4370-A7C6-9E57D6A7C6DF}"/>
                </a:ext>
              </a:extLst>
            </p:cNvPr>
            <p:cNvCxnSpPr>
              <a:cxnSpLocks/>
            </p:cNvCxnSpPr>
            <p:nvPr userDrawn="1"/>
          </p:nvCxnSpPr>
          <p:spPr>
            <a:xfrm rot="16200000">
              <a:off x="7227429" y="1632088"/>
              <a:ext cx="0" cy="1133943"/>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5D1AAC8-713E-418F-B7B4-27B58BDFD77C}"/>
                </a:ext>
              </a:extLst>
            </p:cNvPr>
            <p:cNvCxnSpPr>
              <a:cxnSpLocks/>
            </p:cNvCxnSpPr>
            <p:nvPr userDrawn="1"/>
          </p:nvCxnSpPr>
          <p:spPr>
            <a:xfrm rot="16200000">
              <a:off x="4950988" y="4507936"/>
              <a:ext cx="0" cy="1039447"/>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41" name="Picture Placeholder 8">
            <a:extLst>
              <a:ext uri="{FF2B5EF4-FFF2-40B4-BE49-F238E27FC236}">
                <a16:creationId xmlns:a16="http://schemas.microsoft.com/office/drawing/2014/main" id="{DEE070FD-95C9-4396-B429-69E1E14E3273}"/>
              </a:ext>
              <a:ext uri="{C183D7F6-B498-43B3-948B-1728B52AA6E4}">
                <adec:decorative xmlns:adec="http://schemas.microsoft.com/office/drawing/2017/decorative" val="1"/>
              </a:ext>
            </a:extLst>
          </p:cNvPr>
          <p:cNvSpPr>
            <a:spLocks noGrp="1"/>
          </p:cNvSpPr>
          <p:nvPr>
            <p:ph type="pic" sz="quarter" idx="22" hasCustomPrompt="1"/>
          </p:nvPr>
        </p:nvSpPr>
        <p:spPr>
          <a:xfrm>
            <a:off x="8555561" y="366329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2" name="Picture Placeholder 8">
            <a:extLst>
              <a:ext uri="{FF2B5EF4-FFF2-40B4-BE49-F238E27FC236}">
                <a16:creationId xmlns:a16="http://schemas.microsoft.com/office/drawing/2014/main" id="{5A9E7D40-35C3-4F7D-AAB6-D4168037C92B}"/>
              </a:ext>
              <a:ext uri="{C183D7F6-B498-43B3-948B-1728B52AA6E4}">
                <adec:decorative xmlns:adec="http://schemas.microsoft.com/office/drawing/2017/decorative" val="1"/>
              </a:ext>
            </a:extLst>
          </p:cNvPr>
          <p:cNvSpPr>
            <a:spLocks noGrp="1"/>
          </p:cNvSpPr>
          <p:nvPr>
            <p:ph type="pic" sz="quarter" idx="23" hasCustomPrompt="1"/>
          </p:nvPr>
        </p:nvSpPr>
        <p:spPr>
          <a:xfrm>
            <a:off x="7537747" y="5090164"/>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3" name="Picture Placeholder 8">
            <a:extLst>
              <a:ext uri="{FF2B5EF4-FFF2-40B4-BE49-F238E27FC236}">
                <a16:creationId xmlns:a16="http://schemas.microsoft.com/office/drawing/2014/main" id="{13CB6343-C37E-4656-A566-EA9A3A1BF01D}"/>
              </a:ext>
              <a:ext uri="{C183D7F6-B498-43B3-948B-1728B52AA6E4}">
                <adec:decorative xmlns:adec="http://schemas.microsoft.com/office/drawing/2017/decorative" val="1"/>
              </a:ext>
            </a:extLst>
          </p:cNvPr>
          <p:cNvSpPr>
            <a:spLocks noGrp="1"/>
          </p:cNvSpPr>
          <p:nvPr>
            <p:ph type="pic" sz="quarter" idx="24" hasCustomPrompt="1"/>
          </p:nvPr>
        </p:nvSpPr>
        <p:spPr>
          <a:xfrm>
            <a:off x="9587646" y="222378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4" name="Text Placeholder 7">
            <a:extLst>
              <a:ext uri="{FF2B5EF4-FFF2-40B4-BE49-F238E27FC236}">
                <a16:creationId xmlns:a16="http://schemas.microsoft.com/office/drawing/2014/main" id="{847B0A6E-95FE-4876-8783-F2D69813E0D6}"/>
              </a:ext>
            </a:extLst>
          </p:cNvPr>
          <p:cNvSpPr>
            <a:spLocks noGrp="1"/>
          </p:cNvSpPr>
          <p:nvPr>
            <p:ph type="body" sz="quarter" idx="25" hasCustomPrompt="1"/>
          </p:nvPr>
        </p:nvSpPr>
        <p:spPr>
          <a:xfrm>
            <a:off x="7595850" y="264360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5" name="Text Placeholder 7">
            <a:extLst>
              <a:ext uri="{FF2B5EF4-FFF2-40B4-BE49-F238E27FC236}">
                <a16:creationId xmlns:a16="http://schemas.microsoft.com/office/drawing/2014/main" id="{4E9CD2A8-E96D-45CF-B252-F6F8267FF344}"/>
              </a:ext>
            </a:extLst>
          </p:cNvPr>
          <p:cNvSpPr>
            <a:spLocks noGrp="1"/>
          </p:cNvSpPr>
          <p:nvPr>
            <p:ph type="body" sz="quarter" idx="26" hasCustomPrompt="1"/>
          </p:nvPr>
        </p:nvSpPr>
        <p:spPr>
          <a:xfrm>
            <a:off x="6557415" y="408311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6" name="Text Placeholder 7">
            <a:extLst>
              <a:ext uri="{FF2B5EF4-FFF2-40B4-BE49-F238E27FC236}">
                <a16:creationId xmlns:a16="http://schemas.microsoft.com/office/drawing/2014/main" id="{1AE8BBFE-01C4-4028-9B89-8D3A005A4B89}"/>
              </a:ext>
            </a:extLst>
          </p:cNvPr>
          <p:cNvSpPr>
            <a:spLocks noGrp="1"/>
          </p:cNvSpPr>
          <p:nvPr>
            <p:ph type="body" sz="quarter" idx="27" hasCustomPrompt="1"/>
          </p:nvPr>
        </p:nvSpPr>
        <p:spPr>
          <a:xfrm>
            <a:off x="5564282" y="5509983"/>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7" name="Text Placeholder 7">
            <a:extLst>
              <a:ext uri="{FF2B5EF4-FFF2-40B4-BE49-F238E27FC236}">
                <a16:creationId xmlns:a16="http://schemas.microsoft.com/office/drawing/2014/main" id="{49C15349-435A-457E-9835-D4345AD3ED9F}"/>
              </a:ext>
            </a:extLst>
          </p:cNvPr>
          <p:cNvSpPr>
            <a:spLocks noGrp="1"/>
          </p:cNvSpPr>
          <p:nvPr>
            <p:ph type="body" sz="quarter" idx="28" hasCustomPrompt="1"/>
          </p:nvPr>
        </p:nvSpPr>
        <p:spPr>
          <a:xfrm>
            <a:off x="10727786" y="264360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8" name="Text Placeholder 7">
            <a:extLst>
              <a:ext uri="{FF2B5EF4-FFF2-40B4-BE49-F238E27FC236}">
                <a16:creationId xmlns:a16="http://schemas.microsoft.com/office/drawing/2014/main" id="{06DC437D-C5F6-49FA-8BF0-932297827EA8}"/>
              </a:ext>
            </a:extLst>
          </p:cNvPr>
          <p:cNvSpPr>
            <a:spLocks noGrp="1"/>
          </p:cNvSpPr>
          <p:nvPr>
            <p:ph type="body" sz="quarter" idx="29" hasCustomPrompt="1"/>
          </p:nvPr>
        </p:nvSpPr>
        <p:spPr>
          <a:xfrm>
            <a:off x="9689351" y="408311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9" name="Text Placeholder 7">
            <a:extLst>
              <a:ext uri="{FF2B5EF4-FFF2-40B4-BE49-F238E27FC236}">
                <a16:creationId xmlns:a16="http://schemas.microsoft.com/office/drawing/2014/main" id="{9DB16E7F-EE86-4AF9-871B-5614FE2D4428}"/>
              </a:ext>
            </a:extLst>
          </p:cNvPr>
          <p:cNvSpPr>
            <a:spLocks noGrp="1"/>
          </p:cNvSpPr>
          <p:nvPr>
            <p:ph type="body" sz="quarter" idx="30" hasCustomPrompt="1"/>
          </p:nvPr>
        </p:nvSpPr>
        <p:spPr>
          <a:xfrm>
            <a:off x="8696218" y="5509983"/>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Tree>
    <p:extLst>
      <p:ext uri="{BB962C8B-B14F-4D97-AF65-F5344CB8AC3E}">
        <p14:creationId xmlns:p14="http://schemas.microsoft.com/office/powerpoint/2010/main" val="362221313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_Org Char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8">
            <a:extLst>
              <a:ext uri="{FF2B5EF4-FFF2-40B4-BE49-F238E27FC236}">
                <a16:creationId xmlns:a16="http://schemas.microsoft.com/office/drawing/2014/main" id="{48934421-B8F7-41B6-9EC4-5E3C497424A8}"/>
              </a:ext>
              <a:ext uri="{C183D7F6-B498-43B3-948B-1728B52AA6E4}">
                <adec:decorative xmlns:adec="http://schemas.microsoft.com/office/drawing/2017/decorative" val="1"/>
              </a:ext>
            </a:extLst>
          </p:cNvPr>
          <p:cNvSpPr>
            <a:spLocks noGrp="1"/>
          </p:cNvSpPr>
          <p:nvPr>
            <p:ph type="pic" sz="quarter" idx="17" hasCustomPrompt="1"/>
          </p:nvPr>
        </p:nvSpPr>
        <p:spPr>
          <a:xfrm>
            <a:off x="3960064" y="1981200"/>
            <a:ext cx="1523993" cy="1523994"/>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Text Placeholder 7">
            <a:extLst>
              <a:ext uri="{FF2B5EF4-FFF2-40B4-BE49-F238E27FC236}">
                <a16:creationId xmlns:a16="http://schemas.microsoft.com/office/drawing/2014/main" id="{4BACF049-4E3E-418D-9DB0-9D63BDDD25AE}"/>
              </a:ext>
            </a:extLst>
          </p:cNvPr>
          <p:cNvSpPr>
            <a:spLocks noGrp="1"/>
          </p:cNvSpPr>
          <p:nvPr>
            <p:ph type="body" sz="quarter" idx="16" hasCustomPrompt="1"/>
          </p:nvPr>
        </p:nvSpPr>
        <p:spPr>
          <a:xfrm>
            <a:off x="5788864" y="2618469"/>
            <a:ext cx="3108959" cy="424732"/>
          </a:xfrm>
          <a:noFill/>
        </p:spPr>
        <p:txBody>
          <a:bodyPr wrap="square" lIns="91440" rIns="91440" anchor="ctr">
            <a:noAutofit/>
          </a:bodyPr>
          <a:lstStyle>
            <a:lvl1pPr marL="0" indent="0" algn="l">
              <a:spcBef>
                <a:spcPts val="0"/>
              </a:spcBef>
              <a:spcAft>
                <a:spcPts val="0"/>
              </a:spcAft>
              <a:buNone/>
              <a:defRPr sz="1600" b="1">
                <a:solidFill>
                  <a:schemeClr val="tx2"/>
                </a:solidFill>
                <a:latin typeface="+mj-lt"/>
              </a:defRPr>
            </a:lvl1pPr>
          </a:lstStyle>
          <a:p>
            <a:pPr lvl="0"/>
            <a:r>
              <a:rPr lang="en-US" noProof="0"/>
              <a:t>ADD TEXT </a:t>
            </a:r>
          </a:p>
        </p:txBody>
      </p:sp>
      <p:sp>
        <p:nvSpPr>
          <p:cNvPr id="12" name="Text Placeholder 7">
            <a:extLst>
              <a:ext uri="{FF2B5EF4-FFF2-40B4-BE49-F238E27FC236}">
                <a16:creationId xmlns:a16="http://schemas.microsoft.com/office/drawing/2014/main" id="{EFE2AF5B-D21D-4FE5-932F-F2989F6E0116}"/>
              </a:ext>
            </a:extLst>
          </p:cNvPr>
          <p:cNvSpPr>
            <a:spLocks noGrp="1"/>
          </p:cNvSpPr>
          <p:nvPr>
            <p:ph type="body" sz="quarter" idx="18" hasCustomPrompt="1"/>
          </p:nvPr>
        </p:nvSpPr>
        <p:spPr>
          <a:xfrm>
            <a:off x="5788864" y="2999470"/>
            <a:ext cx="3108959" cy="323629"/>
          </a:xfrm>
          <a:noFill/>
        </p:spPr>
        <p:txBody>
          <a:bodyPr wrap="square" lIns="91440" rIns="91440" anchor="t">
            <a:noAutofit/>
          </a:bodyPr>
          <a:lstStyle>
            <a:lvl1pPr marL="0" indent="0" algn="l">
              <a:spcBef>
                <a:spcPts val="0"/>
              </a:spcBef>
              <a:spcAft>
                <a:spcPts val="0"/>
              </a:spcAft>
              <a:buNone/>
              <a:defRPr sz="1200" b="0">
                <a:solidFill>
                  <a:schemeClr val="tx2"/>
                </a:solidFill>
                <a:latin typeface="+mn-lt"/>
              </a:defRPr>
            </a:lvl1pPr>
          </a:lstStyle>
          <a:p>
            <a:pPr lvl="0"/>
            <a:r>
              <a:rPr lang="en-US" noProof="0"/>
              <a:t>Description</a:t>
            </a:r>
          </a:p>
        </p:txBody>
      </p:sp>
      <p:cxnSp>
        <p:nvCxnSpPr>
          <p:cNvPr id="14" name="Straight Connector 13">
            <a:extLst>
              <a:ext uri="{FF2B5EF4-FFF2-40B4-BE49-F238E27FC236}">
                <a16:creationId xmlns:a16="http://schemas.microsoft.com/office/drawing/2014/main" id="{266B4E82-4E92-438C-9DBD-FDAC98DBA804}"/>
              </a:ext>
              <a:ext uri="{C183D7F6-B498-43B3-948B-1728B52AA6E4}">
                <adec:decorative xmlns:adec="http://schemas.microsoft.com/office/drawing/2017/decorative" val="1"/>
              </a:ext>
            </a:extLst>
          </p:cNvPr>
          <p:cNvCxnSpPr>
            <a:cxnSpLocks/>
          </p:cNvCxnSpPr>
          <p:nvPr userDrawn="1"/>
        </p:nvCxnSpPr>
        <p:spPr>
          <a:xfrm rot="16200000">
            <a:off x="6146423" y="665228"/>
            <a:ext cx="0" cy="740664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Picture Placeholder 8">
            <a:extLst>
              <a:ext uri="{FF2B5EF4-FFF2-40B4-BE49-F238E27FC236}">
                <a16:creationId xmlns:a16="http://schemas.microsoft.com/office/drawing/2014/main" id="{5C2A05E4-0266-470B-94B6-0EA500EFD52F}"/>
              </a:ext>
              <a:ext uri="{C183D7F6-B498-43B3-948B-1728B52AA6E4}">
                <adec:decorative xmlns:adec="http://schemas.microsoft.com/office/drawing/2017/decorative" val="1"/>
              </a:ext>
            </a:extLst>
          </p:cNvPr>
          <p:cNvSpPr>
            <a:spLocks noGrp="1"/>
          </p:cNvSpPr>
          <p:nvPr>
            <p:ph type="pic" sz="quarter" idx="21" hasCustomPrompt="1"/>
          </p:nvPr>
        </p:nvSpPr>
        <p:spPr>
          <a:xfrm>
            <a:off x="181122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17" name="Text Placeholder 7">
            <a:extLst>
              <a:ext uri="{FF2B5EF4-FFF2-40B4-BE49-F238E27FC236}">
                <a16:creationId xmlns:a16="http://schemas.microsoft.com/office/drawing/2014/main" id="{8B705CE2-63BB-44EF-9494-D7197888F260}"/>
              </a:ext>
            </a:extLst>
          </p:cNvPr>
          <p:cNvSpPr>
            <a:spLocks noGrp="1"/>
          </p:cNvSpPr>
          <p:nvPr>
            <p:ph type="body" sz="quarter" idx="25" hasCustomPrompt="1"/>
          </p:nvPr>
        </p:nvSpPr>
        <p:spPr>
          <a:xfrm>
            <a:off x="152049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18" name="Text Placeholder 7">
            <a:extLst>
              <a:ext uri="{FF2B5EF4-FFF2-40B4-BE49-F238E27FC236}">
                <a16:creationId xmlns:a16="http://schemas.microsoft.com/office/drawing/2014/main" id="{91C9BD3E-CCA7-4ADF-83CB-175C316AEA84}"/>
              </a:ext>
            </a:extLst>
          </p:cNvPr>
          <p:cNvSpPr>
            <a:spLocks noGrp="1"/>
          </p:cNvSpPr>
          <p:nvPr>
            <p:ph type="body" sz="quarter" idx="26" hasCustomPrompt="1"/>
          </p:nvPr>
        </p:nvSpPr>
        <p:spPr>
          <a:xfrm>
            <a:off x="152049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19" name="Picture Placeholder 8">
            <a:extLst>
              <a:ext uri="{FF2B5EF4-FFF2-40B4-BE49-F238E27FC236}">
                <a16:creationId xmlns:a16="http://schemas.microsoft.com/office/drawing/2014/main" id="{DC756ECA-27F0-4309-A411-2021931A3A4F}"/>
              </a:ext>
              <a:ext uri="{C183D7F6-B498-43B3-948B-1728B52AA6E4}">
                <adec:decorative xmlns:adec="http://schemas.microsoft.com/office/drawing/2017/decorative" val="1"/>
              </a:ext>
            </a:extLst>
          </p:cNvPr>
          <p:cNvSpPr>
            <a:spLocks noGrp="1"/>
          </p:cNvSpPr>
          <p:nvPr>
            <p:ph type="pic" sz="quarter" idx="27" hasCustomPrompt="1"/>
          </p:nvPr>
        </p:nvSpPr>
        <p:spPr>
          <a:xfrm>
            <a:off x="364002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0" name="Text Placeholder 7">
            <a:extLst>
              <a:ext uri="{FF2B5EF4-FFF2-40B4-BE49-F238E27FC236}">
                <a16:creationId xmlns:a16="http://schemas.microsoft.com/office/drawing/2014/main" id="{BCC1B1EE-9270-494A-B26E-3E810517012E}"/>
              </a:ext>
            </a:extLst>
          </p:cNvPr>
          <p:cNvSpPr>
            <a:spLocks noGrp="1"/>
          </p:cNvSpPr>
          <p:nvPr>
            <p:ph type="body" sz="quarter" idx="28" hasCustomPrompt="1"/>
          </p:nvPr>
        </p:nvSpPr>
        <p:spPr>
          <a:xfrm>
            <a:off x="334929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1" name="Text Placeholder 7">
            <a:extLst>
              <a:ext uri="{FF2B5EF4-FFF2-40B4-BE49-F238E27FC236}">
                <a16:creationId xmlns:a16="http://schemas.microsoft.com/office/drawing/2014/main" id="{621D9997-09EF-468A-A3A6-7C2705CF1757}"/>
              </a:ext>
            </a:extLst>
          </p:cNvPr>
          <p:cNvSpPr>
            <a:spLocks noGrp="1"/>
          </p:cNvSpPr>
          <p:nvPr>
            <p:ph type="body" sz="quarter" idx="29" hasCustomPrompt="1"/>
          </p:nvPr>
        </p:nvSpPr>
        <p:spPr>
          <a:xfrm>
            <a:off x="334929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2" name="Picture Placeholder 8">
            <a:extLst>
              <a:ext uri="{FF2B5EF4-FFF2-40B4-BE49-F238E27FC236}">
                <a16:creationId xmlns:a16="http://schemas.microsoft.com/office/drawing/2014/main" id="{CC2A50A3-3A8F-469D-B16E-A06FD4C2A978}"/>
              </a:ext>
              <a:ext uri="{C183D7F6-B498-43B3-948B-1728B52AA6E4}">
                <adec:decorative xmlns:adec="http://schemas.microsoft.com/office/drawing/2017/decorative" val="1"/>
              </a:ext>
            </a:extLst>
          </p:cNvPr>
          <p:cNvSpPr>
            <a:spLocks noGrp="1"/>
          </p:cNvSpPr>
          <p:nvPr>
            <p:ph type="pic" sz="quarter" idx="30" hasCustomPrompt="1"/>
          </p:nvPr>
        </p:nvSpPr>
        <p:spPr>
          <a:xfrm>
            <a:off x="544977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3" name="Text Placeholder 7">
            <a:extLst>
              <a:ext uri="{FF2B5EF4-FFF2-40B4-BE49-F238E27FC236}">
                <a16:creationId xmlns:a16="http://schemas.microsoft.com/office/drawing/2014/main" id="{065EDDEE-214F-4148-8B8C-0BA5AEF7658A}"/>
              </a:ext>
            </a:extLst>
          </p:cNvPr>
          <p:cNvSpPr>
            <a:spLocks noGrp="1"/>
          </p:cNvSpPr>
          <p:nvPr>
            <p:ph type="body" sz="quarter" idx="31" hasCustomPrompt="1"/>
          </p:nvPr>
        </p:nvSpPr>
        <p:spPr>
          <a:xfrm>
            <a:off x="515904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4" name="Text Placeholder 7">
            <a:extLst>
              <a:ext uri="{FF2B5EF4-FFF2-40B4-BE49-F238E27FC236}">
                <a16:creationId xmlns:a16="http://schemas.microsoft.com/office/drawing/2014/main" id="{520C0E2F-F27A-44AC-BB9A-74F62BEC5752}"/>
              </a:ext>
            </a:extLst>
          </p:cNvPr>
          <p:cNvSpPr>
            <a:spLocks noGrp="1"/>
          </p:cNvSpPr>
          <p:nvPr>
            <p:ph type="body" sz="quarter" idx="32" hasCustomPrompt="1"/>
          </p:nvPr>
        </p:nvSpPr>
        <p:spPr>
          <a:xfrm>
            <a:off x="515904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5" name="Picture Placeholder 8">
            <a:extLst>
              <a:ext uri="{FF2B5EF4-FFF2-40B4-BE49-F238E27FC236}">
                <a16:creationId xmlns:a16="http://schemas.microsoft.com/office/drawing/2014/main" id="{ADC5446D-3469-43DA-ACE3-2AEC5B90384E}"/>
              </a:ext>
              <a:ext uri="{C183D7F6-B498-43B3-948B-1728B52AA6E4}">
                <adec:decorative xmlns:adec="http://schemas.microsoft.com/office/drawing/2017/decorative" val="1"/>
              </a:ext>
            </a:extLst>
          </p:cNvPr>
          <p:cNvSpPr>
            <a:spLocks noGrp="1"/>
          </p:cNvSpPr>
          <p:nvPr>
            <p:ph type="pic" sz="quarter" idx="33" hasCustomPrompt="1"/>
          </p:nvPr>
        </p:nvSpPr>
        <p:spPr>
          <a:xfrm>
            <a:off x="725952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Text Placeholder 7">
            <a:extLst>
              <a:ext uri="{FF2B5EF4-FFF2-40B4-BE49-F238E27FC236}">
                <a16:creationId xmlns:a16="http://schemas.microsoft.com/office/drawing/2014/main" id="{4BF91944-817D-4080-9FC7-1C01D3C52F74}"/>
              </a:ext>
            </a:extLst>
          </p:cNvPr>
          <p:cNvSpPr>
            <a:spLocks noGrp="1"/>
          </p:cNvSpPr>
          <p:nvPr>
            <p:ph type="body" sz="quarter" idx="34" hasCustomPrompt="1"/>
          </p:nvPr>
        </p:nvSpPr>
        <p:spPr>
          <a:xfrm>
            <a:off x="696879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7" name="Text Placeholder 7">
            <a:extLst>
              <a:ext uri="{FF2B5EF4-FFF2-40B4-BE49-F238E27FC236}">
                <a16:creationId xmlns:a16="http://schemas.microsoft.com/office/drawing/2014/main" id="{B6FC5678-B04A-4631-9DFF-776737E9C8AC}"/>
              </a:ext>
            </a:extLst>
          </p:cNvPr>
          <p:cNvSpPr>
            <a:spLocks noGrp="1"/>
          </p:cNvSpPr>
          <p:nvPr>
            <p:ph type="body" sz="quarter" idx="35" hasCustomPrompt="1"/>
          </p:nvPr>
        </p:nvSpPr>
        <p:spPr>
          <a:xfrm>
            <a:off x="696879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8" name="Picture Placeholder 8">
            <a:extLst>
              <a:ext uri="{FF2B5EF4-FFF2-40B4-BE49-F238E27FC236}">
                <a16:creationId xmlns:a16="http://schemas.microsoft.com/office/drawing/2014/main" id="{BF024C2A-A070-4BF1-BA78-8FDD47DED455}"/>
              </a:ext>
              <a:ext uri="{C183D7F6-B498-43B3-948B-1728B52AA6E4}">
                <adec:decorative xmlns:adec="http://schemas.microsoft.com/office/drawing/2017/decorative" val="1"/>
              </a:ext>
            </a:extLst>
          </p:cNvPr>
          <p:cNvSpPr>
            <a:spLocks noGrp="1"/>
          </p:cNvSpPr>
          <p:nvPr>
            <p:ph type="pic" sz="quarter" idx="36" hasCustomPrompt="1"/>
          </p:nvPr>
        </p:nvSpPr>
        <p:spPr>
          <a:xfrm>
            <a:off x="9066634"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9" name="Text Placeholder 7">
            <a:extLst>
              <a:ext uri="{FF2B5EF4-FFF2-40B4-BE49-F238E27FC236}">
                <a16:creationId xmlns:a16="http://schemas.microsoft.com/office/drawing/2014/main" id="{72D75690-3F0F-4257-84B4-90CB4E6BB7EA}"/>
              </a:ext>
            </a:extLst>
          </p:cNvPr>
          <p:cNvSpPr>
            <a:spLocks noGrp="1"/>
          </p:cNvSpPr>
          <p:nvPr>
            <p:ph type="body" sz="quarter" idx="37" hasCustomPrompt="1"/>
          </p:nvPr>
        </p:nvSpPr>
        <p:spPr>
          <a:xfrm>
            <a:off x="8775905"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30" name="Text Placeholder 7">
            <a:extLst>
              <a:ext uri="{FF2B5EF4-FFF2-40B4-BE49-F238E27FC236}">
                <a16:creationId xmlns:a16="http://schemas.microsoft.com/office/drawing/2014/main" id="{FC3E89DF-7D8F-458A-910F-B06B607998AF}"/>
              </a:ext>
            </a:extLst>
          </p:cNvPr>
          <p:cNvSpPr>
            <a:spLocks noGrp="1"/>
          </p:cNvSpPr>
          <p:nvPr>
            <p:ph type="body" sz="quarter" idx="38" hasCustomPrompt="1"/>
          </p:nvPr>
        </p:nvSpPr>
        <p:spPr>
          <a:xfrm>
            <a:off x="8775905"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Tree>
    <p:extLst>
      <p:ext uri="{BB962C8B-B14F-4D97-AF65-F5344CB8AC3E}">
        <p14:creationId xmlns:p14="http://schemas.microsoft.com/office/powerpoint/2010/main" val="37260953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_Org Chart 6">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8">
            <a:extLst>
              <a:ext uri="{FF2B5EF4-FFF2-40B4-BE49-F238E27FC236}">
                <a16:creationId xmlns:a16="http://schemas.microsoft.com/office/drawing/2014/main" id="{48934421-B8F7-41B6-9EC4-5E3C497424A8}"/>
              </a:ext>
              <a:ext uri="{C183D7F6-B498-43B3-948B-1728B52AA6E4}">
                <adec:decorative xmlns:adec="http://schemas.microsoft.com/office/drawing/2017/decorative" val="1"/>
              </a:ext>
            </a:extLst>
          </p:cNvPr>
          <p:cNvSpPr>
            <a:spLocks noGrp="1"/>
          </p:cNvSpPr>
          <p:nvPr>
            <p:ph type="pic" sz="quarter" idx="17" hasCustomPrompt="1"/>
          </p:nvPr>
        </p:nvSpPr>
        <p:spPr>
          <a:xfrm>
            <a:off x="3596641" y="1981200"/>
            <a:ext cx="1523993" cy="1523994"/>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Text Placeholder 7">
            <a:extLst>
              <a:ext uri="{FF2B5EF4-FFF2-40B4-BE49-F238E27FC236}">
                <a16:creationId xmlns:a16="http://schemas.microsoft.com/office/drawing/2014/main" id="{4BACF049-4E3E-418D-9DB0-9D63BDDD25AE}"/>
              </a:ext>
            </a:extLst>
          </p:cNvPr>
          <p:cNvSpPr>
            <a:spLocks noGrp="1"/>
          </p:cNvSpPr>
          <p:nvPr>
            <p:ph type="body" sz="quarter" idx="16" hasCustomPrompt="1"/>
          </p:nvPr>
        </p:nvSpPr>
        <p:spPr>
          <a:xfrm>
            <a:off x="5425441" y="2618469"/>
            <a:ext cx="3108959" cy="424732"/>
          </a:xfrm>
          <a:noFill/>
        </p:spPr>
        <p:txBody>
          <a:bodyPr wrap="square" lIns="91440" rIns="91440" anchor="ctr">
            <a:noAutofit/>
          </a:bodyPr>
          <a:lstStyle>
            <a:lvl1pPr marL="0" indent="0" algn="l">
              <a:spcBef>
                <a:spcPts val="0"/>
              </a:spcBef>
              <a:spcAft>
                <a:spcPts val="0"/>
              </a:spcAft>
              <a:buNone/>
              <a:defRPr sz="1600" b="1">
                <a:solidFill>
                  <a:schemeClr val="tx2"/>
                </a:solidFill>
                <a:latin typeface="+mj-lt"/>
              </a:defRPr>
            </a:lvl1pPr>
          </a:lstStyle>
          <a:p>
            <a:pPr lvl="0"/>
            <a:r>
              <a:rPr lang="en-US" noProof="0"/>
              <a:t>ADD TEXT </a:t>
            </a:r>
          </a:p>
        </p:txBody>
      </p:sp>
      <p:sp>
        <p:nvSpPr>
          <p:cNvPr id="12" name="Text Placeholder 7">
            <a:extLst>
              <a:ext uri="{FF2B5EF4-FFF2-40B4-BE49-F238E27FC236}">
                <a16:creationId xmlns:a16="http://schemas.microsoft.com/office/drawing/2014/main" id="{EFE2AF5B-D21D-4FE5-932F-F2989F6E0116}"/>
              </a:ext>
            </a:extLst>
          </p:cNvPr>
          <p:cNvSpPr>
            <a:spLocks noGrp="1"/>
          </p:cNvSpPr>
          <p:nvPr>
            <p:ph type="body" sz="quarter" idx="18" hasCustomPrompt="1"/>
          </p:nvPr>
        </p:nvSpPr>
        <p:spPr>
          <a:xfrm>
            <a:off x="5425441" y="2999470"/>
            <a:ext cx="3108959" cy="323629"/>
          </a:xfrm>
          <a:noFill/>
        </p:spPr>
        <p:txBody>
          <a:bodyPr wrap="square" lIns="91440" rIns="91440" anchor="t">
            <a:noAutofit/>
          </a:bodyPr>
          <a:lstStyle>
            <a:lvl1pPr marL="0" indent="0" algn="l">
              <a:spcBef>
                <a:spcPts val="0"/>
              </a:spcBef>
              <a:spcAft>
                <a:spcPts val="0"/>
              </a:spcAft>
              <a:buNone/>
              <a:defRPr sz="1200" b="0">
                <a:solidFill>
                  <a:schemeClr val="tx2"/>
                </a:solidFill>
                <a:latin typeface="+mn-lt"/>
              </a:defRPr>
            </a:lvl1pPr>
          </a:lstStyle>
          <a:p>
            <a:pPr lvl="0"/>
            <a:r>
              <a:rPr lang="en-US" noProof="0"/>
              <a:t>Description</a:t>
            </a:r>
          </a:p>
        </p:txBody>
      </p:sp>
      <p:cxnSp>
        <p:nvCxnSpPr>
          <p:cNvPr id="14" name="Straight Connector 13">
            <a:extLst>
              <a:ext uri="{FF2B5EF4-FFF2-40B4-BE49-F238E27FC236}">
                <a16:creationId xmlns:a16="http://schemas.microsoft.com/office/drawing/2014/main" id="{266B4E82-4E92-438C-9DBD-FDAC98DBA804}"/>
              </a:ext>
              <a:ext uri="{C183D7F6-B498-43B3-948B-1728B52AA6E4}">
                <adec:decorative xmlns:adec="http://schemas.microsoft.com/office/drawing/2017/decorative" val="1"/>
              </a:ext>
            </a:extLst>
          </p:cNvPr>
          <p:cNvCxnSpPr>
            <a:cxnSpLocks/>
          </p:cNvCxnSpPr>
          <p:nvPr userDrawn="1"/>
        </p:nvCxnSpPr>
        <p:spPr>
          <a:xfrm rot="16200000">
            <a:off x="6165169" y="-112012"/>
            <a:ext cx="0" cy="896112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Picture Placeholder 8">
            <a:extLst>
              <a:ext uri="{FF2B5EF4-FFF2-40B4-BE49-F238E27FC236}">
                <a16:creationId xmlns:a16="http://schemas.microsoft.com/office/drawing/2014/main" id="{5C2A05E4-0266-470B-94B6-0EA500EFD52F}"/>
              </a:ext>
              <a:ext uri="{C183D7F6-B498-43B3-948B-1728B52AA6E4}">
                <adec:decorative xmlns:adec="http://schemas.microsoft.com/office/drawing/2017/decorative" val="1"/>
              </a:ext>
            </a:extLst>
          </p:cNvPr>
          <p:cNvSpPr>
            <a:spLocks noGrp="1"/>
          </p:cNvSpPr>
          <p:nvPr>
            <p:ph type="pic" sz="quarter" idx="21" hasCustomPrompt="1"/>
          </p:nvPr>
        </p:nvSpPr>
        <p:spPr>
          <a:xfrm>
            <a:off x="105272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17" name="Text Placeholder 7">
            <a:extLst>
              <a:ext uri="{FF2B5EF4-FFF2-40B4-BE49-F238E27FC236}">
                <a16:creationId xmlns:a16="http://schemas.microsoft.com/office/drawing/2014/main" id="{8B705CE2-63BB-44EF-9494-D7197888F260}"/>
              </a:ext>
            </a:extLst>
          </p:cNvPr>
          <p:cNvSpPr>
            <a:spLocks noGrp="1"/>
          </p:cNvSpPr>
          <p:nvPr>
            <p:ph type="body" sz="quarter" idx="25" hasCustomPrompt="1"/>
          </p:nvPr>
        </p:nvSpPr>
        <p:spPr>
          <a:xfrm>
            <a:off x="76200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18" name="Text Placeholder 7">
            <a:extLst>
              <a:ext uri="{FF2B5EF4-FFF2-40B4-BE49-F238E27FC236}">
                <a16:creationId xmlns:a16="http://schemas.microsoft.com/office/drawing/2014/main" id="{91C9BD3E-CCA7-4ADF-83CB-175C316AEA84}"/>
              </a:ext>
            </a:extLst>
          </p:cNvPr>
          <p:cNvSpPr>
            <a:spLocks noGrp="1"/>
          </p:cNvSpPr>
          <p:nvPr>
            <p:ph type="body" sz="quarter" idx="26" hasCustomPrompt="1"/>
          </p:nvPr>
        </p:nvSpPr>
        <p:spPr>
          <a:xfrm>
            <a:off x="76200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19" name="Picture Placeholder 8">
            <a:extLst>
              <a:ext uri="{FF2B5EF4-FFF2-40B4-BE49-F238E27FC236}">
                <a16:creationId xmlns:a16="http://schemas.microsoft.com/office/drawing/2014/main" id="{DC756ECA-27F0-4309-A411-2021931A3A4F}"/>
              </a:ext>
              <a:ext uri="{C183D7F6-B498-43B3-948B-1728B52AA6E4}">
                <adec:decorative xmlns:adec="http://schemas.microsoft.com/office/drawing/2017/decorative" val="1"/>
              </a:ext>
            </a:extLst>
          </p:cNvPr>
          <p:cNvSpPr>
            <a:spLocks noGrp="1"/>
          </p:cNvSpPr>
          <p:nvPr>
            <p:ph type="pic" sz="quarter" idx="27" hasCustomPrompt="1"/>
          </p:nvPr>
        </p:nvSpPr>
        <p:spPr>
          <a:xfrm>
            <a:off x="288152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0" name="Text Placeholder 7">
            <a:extLst>
              <a:ext uri="{FF2B5EF4-FFF2-40B4-BE49-F238E27FC236}">
                <a16:creationId xmlns:a16="http://schemas.microsoft.com/office/drawing/2014/main" id="{BCC1B1EE-9270-494A-B26E-3E810517012E}"/>
              </a:ext>
            </a:extLst>
          </p:cNvPr>
          <p:cNvSpPr>
            <a:spLocks noGrp="1"/>
          </p:cNvSpPr>
          <p:nvPr>
            <p:ph type="body" sz="quarter" idx="28" hasCustomPrompt="1"/>
          </p:nvPr>
        </p:nvSpPr>
        <p:spPr>
          <a:xfrm>
            <a:off x="259080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1" name="Text Placeholder 7">
            <a:extLst>
              <a:ext uri="{FF2B5EF4-FFF2-40B4-BE49-F238E27FC236}">
                <a16:creationId xmlns:a16="http://schemas.microsoft.com/office/drawing/2014/main" id="{621D9997-09EF-468A-A3A6-7C2705CF1757}"/>
              </a:ext>
            </a:extLst>
          </p:cNvPr>
          <p:cNvSpPr>
            <a:spLocks noGrp="1"/>
          </p:cNvSpPr>
          <p:nvPr>
            <p:ph type="body" sz="quarter" idx="29" hasCustomPrompt="1"/>
          </p:nvPr>
        </p:nvSpPr>
        <p:spPr>
          <a:xfrm>
            <a:off x="259080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2" name="Picture Placeholder 8">
            <a:extLst>
              <a:ext uri="{FF2B5EF4-FFF2-40B4-BE49-F238E27FC236}">
                <a16:creationId xmlns:a16="http://schemas.microsoft.com/office/drawing/2014/main" id="{CC2A50A3-3A8F-469D-B16E-A06FD4C2A978}"/>
              </a:ext>
              <a:ext uri="{C183D7F6-B498-43B3-948B-1728B52AA6E4}">
                <adec:decorative xmlns:adec="http://schemas.microsoft.com/office/drawing/2017/decorative" val="1"/>
              </a:ext>
            </a:extLst>
          </p:cNvPr>
          <p:cNvSpPr>
            <a:spLocks noGrp="1"/>
          </p:cNvSpPr>
          <p:nvPr>
            <p:ph type="pic" sz="quarter" idx="30" hasCustomPrompt="1"/>
          </p:nvPr>
        </p:nvSpPr>
        <p:spPr>
          <a:xfrm>
            <a:off x="469127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3" name="Text Placeholder 7">
            <a:extLst>
              <a:ext uri="{FF2B5EF4-FFF2-40B4-BE49-F238E27FC236}">
                <a16:creationId xmlns:a16="http://schemas.microsoft.com/office/drawing/2014/main" id="{065EDDEE-214F-4148-8B8C-0BA5AEF7658A}"/>
              </a:ext>
            </a:extLst>
          </p:cNvPr>
          <p:cNvSpPr>
            <a:spLocks noGrp="1"/>
          </p:cNvSpPr>
          <p:nvPr>
            <p:ph type="body" sz="quarter" idx="31" hasCustomPrompt="1"/>
          </p:nvPr>
        </p:nvSpPr>
        <p:spPr>
          <a:xfrm>
            <a:off x="440055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4" name="Text Placeholder 7">
            <a:extLst>
              <a:ext uri="{FF2B5EF4-FFF2-40B4-BE49-F238E27FC236}">
                <a16:creationId xmlns:a16="http://schemas.microsoft.com/office/drawing/2014/main" id="{520C0E2F-F27A-44AC-BB9A-74F62BEC5752}"/>
              </a:ext>
            </a:extLst>
          </p:cNvPr>
          <p:cNvSpPr>
            <a:spLocks noGrp="1"/>
          </p:cNvSpPr>
          <p:nvPr>
            <p:ph type="body" sz="quarter" idx="32" hasCustomPrompt="1"/>
          </p:nvPr>
        </p:nvSpPr>
        <p:spPr>
          <a:xfrm>
            <a:off x="440055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5" name="Picture Placeholder 8">
            <a:extLst>
              <a:ext uri="{FF2B5EF4-FFF2-40B4-BE49-F238E27FC236}">
                <a16:creationId xmlns:a16="http://schemas.microsoft.com/office/drawing/2014/main" id="{ADC5446D-3469-43DA-ACE3-2AEC5B90384E}"/>
              </a:ext>
              <a:ext uri="{C183D7F6-B498-43B3-948B-1728B52AA6E4}">
                <adec:decorative xmlns:adec="http://schemas.microsoft.com/office/drawing/2017/decorative" val="1"/>
              </a:ext>
            </a:extLst>
          </p:cNvPr>
          <p:cNvSpPr>
            <a:spLocks noGrp="1"/>
          </p:cNvSpPr>
          <p:nvPr>
            <p:ph type="pic" sz="quarter" idx="33" hasCustomPrompt="1"/>
          </p:nvPr>
        </p:nvSpPr>
        <p:spPr>
          <a:xfrm>
            <a:off x="650102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Text Placeholder 7">
            <a:extLst>
              <a:ext uri="{FF2B5EF4-FFF2-40B4-BE49-F238E27FC236}">
                <a16:creationId xmlns:a16="http://schemas.microsoft.com/office/drawing/2014/main" id="{4BF91944-817D-4080-9FC7-1C01D3C52F74}"/>
              </a:ext>
            </a:extLst>
          </p:cNvPr>
          <p:cNvSpPr>
            <a:spLocks noGrp="1"/>
          </p:cNvSpPr>
          <p:nvPr>
            <p:ph type="body" sz="quarter" idx="34" hasCustomPrompt="1"/>
          </p:nvPr>
        </p:nvSpPr>
        <p:spPr>
          <a:xfrm>
            <a:off x="621030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7" name="Text Placeholder 7">
            <a:extLst>
              <a:ext uri="{FF2B5EF4-FFF2-40B4-BE49-F238E27FC236}">
                <a16:creationId xmlns:a16="http://schemas.microsoft.com/office/drawing/2014/main" id="{B6FC5678-B04A-4631-9DFF-776737E9C8AC}"/>
              </a:ext>
            </a:extLst>
          </p:cNvPr>
          <p:cNvSpPr>
            <a:spLocks noGrp="1"/>
          </p:cNvSpPr>
          <p:nvPr>
            <p:ph type="body" sz="quarter" idx="35" hasCustomPrompt="1"/>
          </p:nvPr>
        </p:nvSpPr>
        <p:spPr>
          <a:xfrm>
            <a:off x="621030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8" name="Picture Placeholder 8">
            <a:extLst>
              <a:ext uri="{FF2B5EF4-FFF2-40B4-BE49-F238E27FC236}">
                <a16:creationId xmlns:a16="http://schemas.microsoft.com/office/drawing/2014/main" id="{BF024C2A-A070-4BF1-BA78-8FDD47DED455}"/>
              </a:ext>
              <a:ext uri="{C183D7F6-B498-43B3-948B-1728B52AA6E4}">
                <adec:decorative xmlns:adec="http://schemas.microsoft.com/office/drawing/2017/decorative" val="1"/>
              </a:ext>
            </a:extLst>
          </p:cNvPr>
          <p:cNvSpPr>
            <a:spLocks noGrp="1"/>
          </p:cNvSpPr>
          <p:nvPr>
            <p:ph type="pic" sz="quarter" idx="36" hasCustomPrompt="1"/>
          </p:nvPr>
        </p:nvSpPr>
        <p:spPr>
          <a:xfrm>
            <a:off x="8308140"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9" name="Text Placeholder 7">
            <a:extLst>
              <a:ext uri="{FF2B5EF4-FFF2-40B4-BE49-F238E27FC236}">
                <a16:creationId xmlns:a16="http://schemas.microsoft.com/office/drawing/2014/main" id="{72D75690-3F0F-4257-84B4-90CB4E6BB7EA}"/>
              </a:ext>
            </a:extLst>
          </p:cNvPr>
          <p:cNvSpPr>
            <a:spLocks noGrp="1"/>
          </p:cNvSpPr>
          <p:nvPr>
            <p:ph type="body" sz="quarter" idx="37" hasCustomPrompt="1"/>
          </p:nvPr>
        </p:nvSpPr>
        <p:spPr>
          <a:xfrm>
            <a:off x="8017411"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30" name="Text Placeholder 7">
            <a:extLst>
              <a:ext uri="{FF2B5EF4-FFF2-40B4-BE49-F238E27FC236}">
                <a16:creationId xmlns:a16="http://schemas.microsoft.com/office/drawing/2014/main" id="{FC3E89DF-7D8F-458A-910F-B06B607998AF}"/>
              </a:ext>
            </a:extLst>
          </p:cNvPr>
          <p:cNvSpPr>
            <a:spLocks noGrp="1"/>
          </p:cNvSpPr>
          <p:nvPr>
            <p:ph type="body" sz="quarter" idx="38" hasCustomPrompt="1"/>
          </p:nvPr>
        </p:nvSpPr>
        <p:spPr>
          <a:xfrm>
            <a:off x="8017411"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31" name="Picture Placeholder 8">
            <a:extLst>
              <a:ext uri="{FF2B5EF4-FFF2-40B4-BE49-F238E27FC236}">
                <a16:creationId xmlns:a16="http://schemas.microsoft.com/office/drawing/2014/main" id="{49030BC1-7B5E-4BBD-AB44-8615DCFD46B7}"/>
              </a:ext>
              <a:ext uri="{C183D7F6-B498-43B3-948B-1728B52AA6E4}">
                <adec:decorative xmlns:adec="http://schemas.microsoft.com/office/drawing/2017/decorative" val="1"/>
              </a:ext>
            </a:extLst>
          </p:cNvPr>
          <p:cNvSpPr>
            <a:spLocks noGrp="1"/>
          </p:cNvSpPr>
          <p:nvPr>
            <p:ph type="pic" sz="quarter" idx="39" hasCustomPrompt="1"/>
          </p:nvPr>
        </p:nvSpPr>
        <p:spPr>
          <a:xfrm>
            <a:off x="10115251"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32" name="Text Placeholder 7">
            <a:extLst>
              <a:ext uri="{FF2B5EF4-FFF2-40B4-BE49-F238E27FC236}">
                <a16:creationId xmlns:a16="http://schemas.microsoft.com/office/drawing/2014/main" id="{10ED1CED-11B2-4927-93A4-CE47939F0AEC}"/>
              </a:ext>
            </a:extLst>
          </p:cNvPr>
          <p:cNvSpPr>
            <a:spLocks noGrp="1"/>
          </p:cNvSpPr>
          <p:nvPr>
            <p:ph type="body" sz="quarter" idx="40" hasCustomPrompt="1"/>
          </p:nvPr>
        </p:nvSpPr>
        <p:spPr>
          <a:xfrm>
            <a:off x="9824522"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33" name="Text Placeholder 7">
            <a:extLst>
              <a:ext uri="{FF2B5EF4-FFF2-40B4-BE49-F238E27FC236}">
                <a16:creationId xmlns:a16="http://schemas.microsoft.com/office/drawing/2014/main" id="{39E2E141-317E-41F9-853F-B96493C8FB9B}"/>
              </a:ext>
            </a:extLst>
          </p:cNvPr>
          <p:cNvSpPr>
            <a:spLocks noGrp="1"/>
          </p:cNvSpPr>
          <p:nvPr>
            <p:ph type="body" sz="quarter" idx="41" hasCustomPrompt="1"/>
          </p:nvPr>
        </p:nvSpPr>
        <p:spPr>
          <a:xfrm>
            <a:off x="9824522"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Tree>
    <p:extLst>
      <p:ext uri="{BB962C8B-B14F-4D97-AF65-F5344CB8AC3E}">
        <p14:creationId xmlns:p14="http://schemas.microsoft.com/office/powerpoint/2010/main" val="3782655552"/>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_Title Slide_DeepYellow">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2EC3EF4-A2D5-4058-977A-74A37AC365BD}"/>
              </a:ext>
              <a:ext uri="{C183D7F6-B498-43B3-948B-1728B52AA6E4}">
                <adec:decorative xmlns:adec="http://schemas.microsoft.com/office/drawing/2017/decorative" val="1"/>
              </a:ext>
            </a:extLst>
          </p:cNvPr>
          <p:cNvSpPr>
            <a:spLocks noGrp="1"/>
          </p:cNvSpPr>
          <p:nvPr>
            <p:ph type="pic" sz="quarter" idx="11"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2525 h 6858000"/>
              <a:gd name="connsiteX3" fmla="*/ 8273508 w 12192000"/>
              <a:gd name="connsiteY3" fmla="*/ 6858000 h 6858000"/>
              <a:gd name="connsiteX4" fmla="*/ 0 w 1219200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602525"/>
                </a:lnTo>
                <a:lnTo>
                  <a:pt x="8273508" y="6858000"/>
                </a:lnTo>
                <a:lnTo>
                  <a:pt x="0" y="6858000"/>
                </a:lnTo>
                <a:close/>
              </a:path>
            </a:pathLst>
          </a:custGeom>
          <a:solidFill>
            <a:schemeClr val="bg1"/>
          </a:solidFill>
          <a:effectLst>
            <a:outerShdw blurRad="165100" dist="38100" dir="2700000" algn="t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27" name="Text Placeholder 16">
            <a:extLst>
              <a:ext uri="{FF2B5EF4-FFF2-40B4-BE49-F238E27FC236}">
                <a16:creationId xmlns:a16="http://schemas.microsoft.com/office/drawing/2014/main" id="{4E7C74DD-4244-46B7-8336-30F7151DB21B}"/>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8074536" y="3124200"/>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4" name="Text Placeholder 23">
            <a:extLst>
              <a:ext uri="{FF2B5EF4-FFF2-40B4-BE49-F238E27FC236}">
                <a16:creationId xmlns:a16="http://schemas.microsoft.com/office/drawing/2014/main" id="{9DC663CF-0C67-4619-B40E-7832C4DA15FE}"/>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custGeom>
            <a:avLst/>
            <a:gdLst>
              <a:gd name="connsiteX0" fmla="*/ 0 w 7810500"/>
              <a:gd name="connsiteY0" fmla="*/ 0 h 5638800"/>
              <a:gd name="connsiteX1" fmla="*/ 7810500 w 7810500"/>
              <a:gd name="connsiteY1" fmla="*/ 0 h 5638800"/>
              <a:gd name="connsiteX2" fmla="*/ 7810500 w 7810500"/>
              <a:gd name="connsiteY2" fmla="*/ 3151512 h 5638800"/>
              <a:gd name="connsiteX3" fmla="*/ 6252438 w 7810500"/>
              <a:gd name="connsiteY3" fmla="*/ 5638800 h 5638800"/>
              <a:gd name="connsiteX4" fmla="*/ 0 w 7810500"/>
              <a:gd name="connsiteY4" fmla="*/ 5638800 h 563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0500" h="5638800">
                <a:moveTo>
                  <a:pt x="0" y="0"/>
                </a:moveTo>
                <a:lnTo>
                  <a:pt x="7810500" y="0"/>
                </a:lnTo>
                <a:lnTo>
                  <a:pt x="7810500" y="3151512"/>
                </a:lnTo>
                <a:lnTo>
                  <a:pt x="6252438" y="5638800"/>
                </a:lnTo>
                <a:lnTo>
                  <a:pt x="0" y="5638800"/>
                </a:lnTo>
                <a:close/>
              </a:path>
            </a:pathLst>
          </a:custGeom>
          <a:solidFill>
            <a:schemeClr val="accent1"/>
          </a:solidFill>
          <a:effectLst>
            <a:outerShdw blurRad="50800" dist="38100" dir="2700000" algn="tl" rotWithShape="0">
              <a:prstClr val="black">
                <a:alpha val="40000"/>
              </a:prstClr>
            </a:outerShdw>
          </a:effectLst>
        </p:spPr>
        <p:txBody>
          <a:bodyPr wrap="square">
            <a:noAutofit/>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3163809" y="1905000"/>
            <a:ext cx="5864382" cy="2275238"/>
          </a:xfrm>
        </p:spPr>
        <p:txBody>
          <a:bodyPr anchor="t">
            <a:normAutofit/>
          </a:bodyPr>
          <a:lstStyle>
            <a:lvl1pPr algn="ctr">
              <a:defRPr lang="en-US" sz="5000" kern="1200" cap="all" spc="100" baseline="0" dirty="0">
                <a:solidFill>
                  <a:schemeClr val="bg1"/>
                </a:solidFill>
                <a:latin typeface="+mj-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4059707" y="4297679"/>
            <a:ext cx="4072586" cy="1463040"/>
          </a:xfrm>
        </p:spPr>
        <p:txBody>
          <a:bodyPr lIns="91440" rIns="91440" anchor="t">
            <a:normAutofit/>
          </a:bodyPr>
          <a:lstStyle>
            <a:lvl1pPr marL="0" indent="0" algn="ctr">
              <a:lnSpc>
                <a:spcPct val="100000"/>
              </a:lnSpc>
              <a:spcBef>
                <a:spcPts val="0"/>
              </a:spcBef>
              <a:buNone/>
              <a:defRPr lang="en-US" sz="2000" kern="1200" dirty="0">
                <a:solidFill>
                  <a:schemeClr val="bg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Tree>
    <p:extLst>
      <p:ext uri="{BB962C8B-B14F-4D97-AF65-F5344CB8AC3E}">
        <p14:creationId xmlns:p14="http://schemas.microsoft.com/office/powerpoint/2010/main" val="376643190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_Org Chart 12">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8">
            <a:extLst>
              <a:ext uri="{FF2B5EF4-FFF2-40B4-BE49-F238E27FC236}">
                <a16:creationId xmlns:a16="http://schemas.microsoft.com/office/drawing/2014/main" id="{48934421-B8F7-41B6-9EC4-5E3C497424A8}"/>
              </a:ext>
              <a:ext uri="{C183D7F6-B498-43B3-948B-1728B52AA6E4}">
                <adec:decorative xmlns:adec="http://schemas.microsoft.com/office/drawing/2017/decorative" val="1"/>
              </a:ext>
            </a:extLst>
          </p:cNvPr>
          <p:cNvSpPr>
            <a:spLocks noGrp="1"/>
          </p:cNvSpPr>
          <p:nvPr>
            <p:ph type="pic" sz="quarter" idx="17" hasCustomPrompt="1"/>
          </p:nvPr>
        </p:nvSpPr>
        <p:spPr>
          <a:xfrm>
            <a:off x="4178095" y="1905000"/>
            <a:ext cx="1255400" cy="1255400"/>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Text Placeholder 7">
            <a:extLst>
              <a:ext uri="{FF2B5EF4-FFF2-40B4-BE49-F238E27FC236}">
                <a16:creationId xmlns:a16="http://schemas.microsoft.com/office/drawing/2014/main" id="{4BACF049-4E3E-418D-9DB0-9D63BDDD25AE}"/>
              </a:ext>
            </a:extLst>
          </p:cNvPr>
          <p:cNvSpPr>
            <a:spLocks noGrp="1"/>
          </p:cNvSpPr>
          <p:nvPr>
            <p:ph type="body" sz="quarter" idx="16" hasCustomPrompt="1"/>
          </p:nvPr>
        </p:nvSpPr>
        <p:spPr>
          <a:xfrm>
            <a:off x="5601136" y="2288331"/>
            <a:ext cx="3108959" cy="290097"/>
          </a:xfrm>
          <a:noFill/>
        </p:spPr>
        <p:txBody>
          <a:bodyPr wrap="square" lIns="91440" rIns="91440" anchor="ctr">
            <a:noAutofit/>
          </a:bodyPr>
          <a:lstStyle>
            <a:lvl1pPr marL="0" indent="0" algn="l">
              <a:spcBef>
                <a:spcPts val="0"/>
              </a:spcBef>
              <a:spcAft>
                <a:spcPts val="0"/>
              </a:spcAft>
              <a:buNone/>
              <a:defRPr sz="1600" b="1">
                <a:solidFill>
                  <a:schemeClr val="tx2"/>
                </a:solidFill>
                <a:latin typeface="+mj-lt"/>
              </a:defRPr>
            </a:lvl1pPr>
          </a:lstStyle>
          <a:p>
            <a:pPr lvl="0"/>
            <a:r>
              <a:rPr lang="en-US" noProof="0"/>
              <a:t>ADD TEXT </a:t>
            </a:r>
          </a:p>
        </p:txBody>
      </p:sp>
      <p:sp>
        <p:nvSpPr>
          <p:cNvPr id="12" name="Text Placeholder 7">
            <a:extLst>
              <a:ext uri="{FF2B5EF4-FFF2-40B4-BE49-F238E27FC236}">
                <a16:creationId xmlns:a16="http://schemas.microsoft.com/office/drawing/2014/main" id="{EFE2AF5B-D21D-4FE5-932F-F2989F6E0116}"/>
              </a:ext>
            </a:extLst>
          </p:cNvPr>
          <p:cNvSpPr>
            <a:spLocks noGrp="1"/>
          </p:cNvSpPr>
          <p:nvPr>
            <p:ph type="body" sz="quarter" idx="18" hasCustomPrompt="1"/>
          </p:nvPr>
        </p:nvSpPr>
        <p:spPr>
          <a:xfrm>
            <a:off x="5601136" y="2566041"/>
            <a:ext cx="3108959" cy="221043"/>
          </a:xfrm>
          <a:noFill/>
        </p:spPr>
        <p:txBody>
          <a:bodyPr wrap="square" lIns="91440" rIns="91440" anchor="t">
            <a:noAutofit/>
          </a:bodyPr>
          <a:lstStyle>
            <a:lvl1pPr marL="0" indent="0" algn="l">
              <a:spcBef>
                <a:spcPts val="0"/>
              </a:spcBef>
              <a:spcAft>
                <a:spcPts val="0"/>
              </a:spcAft>
              <a:buNone/>
              <a:defRPr sz="1200" b="0">
                <a:solidFill>
                  <a:schemeClr val="tx2"/>
                </a:solidFill>
                <a:latin typeface="+mn-lt"/>
              </a:defRPr>
            </a:lvl1pPr>
          </a:lstStyle>
          <a:p>
            <a:pPr lvl="0"/>
            <a:r>
              <a:rPr lang="en-US" noProof="0"/>
              <a:t>Description</a:t>
            </a:r>
          </a:p>
        </p:txBody>
      </p:sp>
      <p:cxnSp>
        <p:nvCxnSpPr>
          <p:cNvPr id="14" name="Straight Connector 13">
            <a:extLst>
              <a:ext uri="{FF2B5EF4-FFF2-40B4-BE49-F238E27FC236}">
                <a16:creationId xmlns:a16="http://schemas.microsoft.com/office/drawing/2014/main" id="{266B4E82-4E92-438C-9DBD-FDAC98DBA804}"/>
              </a:ext>
              <a:ext uri="{C183D7F6-B498-43B3-948B-1728B52AA6E4}">
                <adec:decorative xmlns:adec="http://schemas.microsoft.com/office/drawing/2017/decorative" val="1"/>
              </a:ext>
            </a:extLst>
          </p:cNvPr>
          <p:cNvCxnSpPr>
            <a:cxnSpLocks/>
          </p:cNvCxnSpPr>
          <p:nvPr userDrawn="1"/>
        </p:nvCxnSpPr>
        <p:spPr>
          <a:xfrm rot="16200000">
            <a:off x="6165169" y="-670561"/>
            <a:ext cx="0" cy="896112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Picture Placeholder 8">
            <a:extLst>
              <a:ext uri="{FF2B5EF4-FFF2-40B4-BE49-F238E27FC236}">
                <a16:creationId xmlns:a16="http://schemas.microsoft.com/office/drawing/2014/main" id="{5C2A05E4-0266-470B-94B6-0EA500EFD52F}"/>
              </a:ext>
              <a:ext uri="{C183D7F6-B498-43B3-948B-1728B52AA6E4}">
                <adec:decorative xmlns:adec="http://schemas.microsoft.com/office/drawing/2017/decorative" val="1"/>
              </a:ext>
            </a:extLst>
          </p:cNvPr>
          <p:cNvSpPr>
            <a:spLocks noGrp="1" noChangeAspect="1"/>
          </p:cNvSpPr>
          <p:nvPr>
            <p:ph type="pic" sz="quarter" idx="21" hasCustomPrompt="1"/>
          </p:nvPr>
        </p:nvSpPr>
        <p:spPr>
          <a:xfrm>
            <a:off x="109844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17" name="Text Placeholder 7">
            <a:extLst>
              <a:ext uri="{FF2B5EF4-FFF2-40B4-BE49-F238E27FC236}">
                <a16:creationId xmlns:a16="http://schemas.microsoft.com/office/drawing/2014/main" id="{8B705CE2-63BB-44EF-9494-D7197888F260}"/>
              </a:ext>
            </a:extLst>
          </p:cNvPr>
          <p:cNvSpPr>
            <a:spLocks noGrp="1"/>
          </p:cNvSpPr>
          <p:nvPr>
            <p:ph type="body" sz="quarter" idx="25" hasCustomPrompt="1"/>
          </p:nvPr>
        </p:nvSpPr>
        <p:spPr>
          <a:xfrm>
            <a:off x="76200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18" name="Text Placeholder 7">
            <a:extLst>
              <a:ext uri="{FF2B5EF4-FFF2-40B4-BE49-F238E27FC236}">
                <a16:creationId xmlns:a16="http://schemas.microsoft.com/office/drawing/2014/main" id="{91C9BD3E-CCA7-4ADF-83CB-175C316AEA84}"/>
              </a:ext>
            </a:extLst>
          </p:cNvPr>
          <p:cNvSpPr>
            <a:spLocks noGrp="1"/>
          </p:cNvSpPr>
          <p:nvPr>
            <p:ph type="body" sz="quarter" idx="26" hasCustomPrompt="1"/>
          </p:nvPr>
        </p:nvSpPr>
        <p:spPr>
          <a:xfrm>
            <a:off x="76200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19" name="Picture Placeholder 8">
            <a:extLst>
              <a:ext uri="{FF2B5EF4-FFF2-40B4-BE49-F238E27FC236}">
                <a16:creationId xmlns:a16="http://schemas.microsoft.com/office/drawing/2014/main" id="{DC756ECA-27F0-4309-A411-2021931A3A4F}"/>
              </a:ext>
              <a:ext uri="{C183D7F6-B498-43B3-948B-1728B52AA6E4}">
                <adec:decorative xmlns:adec="http://schemas.microsoft.com/office/drawing/2017/decorative" val="1"/>
              </a:ext>
            </a:extLst>
          </p:cNvPr>
          <p:cNvSpPr>
            <a:spLocks noGrp="1" noChangeAspect="1"/>
          </p:cNvSpPr>
          <p:nvPr>
            <p:ph type="pic" sz="quarter" idx="27" hasCustomPrompt="1"/>
          </p:nvPr>
        </p:nvSpPr>
        <p:spPr>
          <a:xfrm>
            <a:off x="292724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0" name="Text Placeholder 7">
            <a:extLst>
              <a:ext uri="{FF2B5EF4-FFF2-40B4-BE49-F238E27FC236}">
                <a16:creationId xmlns:a16="http://schemas.microsoft.com/office/drawing/2014/main" id="{BCC1B1EE-9270-494A-B26E-3E810517012E}"/>
              </a:ext>
            </a:extLst>
          </p:cNvPr>
          <p:cNvSpPr>
            <a:spLocks noGrp="1"/>
          </p:cNvSpPr>
          <p:nvPr>
            <p:ph type="body" sz="quarter" idx="28" hasCustomPrompt="1"/>
          </p:nvPr>
        </p:nvSpPr>
        <p:spPr>
          <a:xfrm>
            <a:off x="259080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21" name="Text Placeholder 7">
            <a:extLst>
              <a:ext uri="{FF2B5EF4-FFF2-40B4-BE49-F238E27FC236}">
                <a16:creationId xmlns:a16="http://schemas.microsoft.com/office/drawing/2014/main" id="{621D9997-09EF-468A-A3A6-7C2705CF1757}"/>
              </a:ext>
            </a:extLst>
          </p:cNvPr>
          <p:cNvSpPr>
            <a:spLocks noGrp="1"/>
          </p:cNvSpPr>
          <p:nvPr>
            <p:ph type="body" sz="quarter" idx="29" hasCustomPrompt="1"/>
          </p:nvPr>
        </p:nvSpPr>
        <p:spPr>
          <a:xfrm>
            <a:off x="259080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22" name="Picture Placeholder 8">
            <a:extLst>
              <a:ext uri="{FF2B5EF4-FFF2-40B4-BE49-F238E27FC236}">
                <a16:creationId xmlns:a16="http://schemas.microsoft.com/office/drawing/2014/main" id="{CC2A50A3-3A8F-469D-B16E-A06FD4C2A978}"/>
              </a:ext>
              <a:ext uri="{C183D7F6-B498-43B3-948B-1728B52AA6E4}">
                <adec:decorative xmlns:adec="http://schemas.microsoft.com/office/drawing/2017/decorative" val="1"/>
              </a:ext>
            </a:extLst>
          </p:cNvPr>
          <p:cNvSpPr>
            <a:spLocks noGrp="1" noChangeAspect="1"/>
          </p:cNvSpPr>
          <p:nvPr>
            <p:ph type="pic" sz="quarter" idx="30" hasCustomPrompt="1"/>
          </p:nvPr>
        </p:nvSpPr>
        <p:spPr>
          <a:xfrm>
            <a:off x="473699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3" name="Text Placeholder 7">
            <a:extLst>
              <a:ext uri="{FF2B5EF4-FFF2-40B4-BE49-F238E27FC236}">
                <a16:creationId xmlns:a16="http://schemas.microsoft.com/office/drawing/2014/main" id="{065EDDEE-214F-4148-8B8C-0BA5AEF7658A}"/>
              </a:ext>
            </a:extLst>
          </p:cNvPr>
          <p:cNvSpPr>
            <a:spLocks noGrp="1"/>
          </p:cNvSpPr>
          <p:nvPr>
            <p:ph type="body" sz="quarter" idx="31" hasCustomPrompt="1"/>
          </p:nvPr>
        </p:nvSpPr>
        <p:spPr>
          <a:xfrm>
            <a:off x="440055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24" name="Text Placeholder 7">
            <a:extLst>
              <a:ext uri="{FF2B5EF4-FFF2-40B4-BE49-F238E27FC236}">
                <a16:creationId xmlns:a16="http://schemas.microsoft.com/office/drawing/2014/main" id="{520C0E2F-F27A-44AC-BB9A-74F62BEC5752}"/>
              </a:ext>
            </a:extLst>
          </p:cNvPr>
          <p:cNvSpPr>
            <a:spLocks noGrp="1"/>
          </p:cNvSpPr>
          <p:nvPr>
            <p:ph type="body" sz="quarter" idx="32" hasCustomPrompt="1"/>
          </p:nvPr>
        </p:nvSpPr>
        <p:spPr>
          <a:xfrm>
            <a:off x="440055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25" name="Picture Placeholder 8">
            <a:extLst>
              <a:ext uri="{FF2B5EF4-FFF2-40B4-BE49-F238E27FC236}">
                <a16:creationId xmlns:a16="http://schemas.microsoft.com/office/drawing/2014/main" id="{ADC5446D-3469-43DA-ACE3-2AEC5B90384E}"/>
              </a:ext>
              <a:ext uri="{C183D7F6-B498-43B3-948B-1728B52AA6E4}">
                <adec:decorative xmlns:adec="http://schemas.microsoft.com/office/drawing/2017/decorative" val="1"/>
              </a:ext>
            </a:extLst>
          </p:cNvPr>
          <p:cNvSpPr>
            <a:spLocks noGrp="1" noChangeAspect="1"/>
          </p:cNvSpPr>
          <p:nvPr>
            <p:ph type="pic" sz="quarter" idx="33" hasCustomPrompt="1"/>
          </p:nvPr>
        </p:nvSpPr>
        <p:spPr>
          <a:xfrm>
            <a:off x="654674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Text Placeholder 7">
            <a:extLst>
              <a:ext uri="{FF2B5EF4-FFF2-40B4-BE49-F238E27FC236}">
                <a16:creationId xmlns:a16="http://schemas.microsoft.com/office/drawing/2014/main" id="{4BF91944-817D-4080-9FC7-1C01D3C52F74}"/>
              </a:ext>
            </a:extLst>
          </p:cNvPr>
          <p:cNvSpPr>
            <a:spLocks noGrp="1"/>
          </p:cNvSpPr>
          <p:nvPr>
            <p:ph type="body" sz="quarter" idx="34" hasCustomPrompt="1"/>
          </p:nvPr>
        </p:nvSpPr>
        <p:spPr>
          <a:xfrm>
            <a:off x="621030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27" name="Text Placeholder 7">
            <a:extLst>
              <a:ext uri="{FF2B5EF4-FFF2-40B4-BE49-F238E27FC236}">
                <a16:creationId xmlns:a16="http://schemas.microsoft.com/office/drawing/2014/main" id="{B6FC5678-B04A-4631-9DFF-776737E9C8AC}"/>
              </a:ext>
            </a:extLst>
          </p:cNvPr>
          <p:cNvSpPr>
            <a:spLocks noGrp="1"/>
          </p:cNvSpPr>
          <p:nvPr>
            <p:ph type="body" sz="quarter" idx="35" hasCustomPrompt="1"/>
          </p:nvPr>
        </p:nvSpPr>
        <p:spPr>
          <a:xfrm>
            <a:off x="621030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28" name="Picture Placeholder 8">
            <a:extLst>
              <a:ext uri="{FF2B5EF4-FFF2-40B4-BE49-F238E27FC236}">
                <a16:creationId xmlns:a16="http://schemas.microsoft.com/office/drawing/2014/main" id="{BF024C2A-A070-4BF1-BA78-8FDD47DED455}"/>
              </a:ext>
              <a:ext uri="{C183D7F6-B498-43B3-948B-1728B52AA6E4}">
                <adec:decorative xmlns:adec="http://schemas.microsoft.com/office/drawing/2017/decorative" val="1"/>
              </a:ext>
            </a:extLst>
          </p:cNvPr>
          <p:cNvSpPr>
            <a:spLocks noGrp="1" noChangeAspect="1"/>
          </p:cNvSpPr>
          <p:nvPr>
            <p:ph type="pic" sz="quarter" idx="36" hasCustomPrompt="1"/>
          </p:nvPr>
        </p:nvSpPr>
        <p:spPr>
          <a:xfrm>
            <a:off x="8353860"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9" name="Text Placeholder 7">
            <a:extLst>
              <a:ext uri="{FF2B5EF4-FFF2-40B4-BE49-F238E27FC236}">
                <a16:creationId xmlns:a16="http://schemas.microsoft.com/office/drawing/2014/main" id="{72D75690-3F0F-4257-84B4-90CB4E6BB7EA}"/>
              </a:ext>
            </a:extLst>
          </p:cNvPr>
          <p:cNvSpPr>
            <a:spLocks noGrp="1"/>
          </p:cNvSpPr>
          <p:nvPr>
            <p:ph type="body" sz="quarter" idx="37" hasCustomPrompt="1"/>
          </p:nvPr>
        </p:nvSpPr>
        <p:spPr>
          <a:xfrm>
            <a:off x="8017411"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30" name="Text Placeholder 7">
            <a:extLst>
              <a:ext uri="{FF2B5EF4-FFF2-40B4-BE49-F238E27FC236}">
                <a16:creationId xmlns:a16="http://schemas.microsoft.com/office/drawing/2014/main" id="{FC3E89DF-7D8F-458A-910F-B06B607998AF}"/>
              </a:ext>
            </a:extLst>
          </p:cNvPr>
          <p:cNvSpPr>
            <a:spLocks noGrp="1"/>
          </p:cNvSpPr>
          <p:nvPr>
            <p:ph type="body" sz="quarter" idx="38" hasCustomPrompt="1"/>
          </p:nvPr>
        </p:nvSpPr>
        <p:spPr>
          <a:xfrm>
            <a:off x="8017411"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31" name="Picture Placeholder 8">
            <a:extLst>
              <a:ext uri="{FF2B5EF4-FFF2-40B4-BE49-F238E27FC236}">
                <a16:creationId xmlns:a16="http://schemas.microsoft.com/office/drawing/2014/main" id="{49030BC1-7B5E-4BBD-AB44-8615DCFD46B7}"/>
              </a:ext>
              <a:ext uri="{C183D7F6-B498-43B3-948B-1728B52AA6E4}">
                <adec:decorative xmlns:adec="http://schemas.microsoft.com/office/drawing/2017/decorative" val="1"/>
              </a:ext>
            </a:extLst>
          </p:cNvPr>
          <p:cNvSpPr>
            <a:spLocks noGrp="1" noChangeAspect="1"/>
          </p:cNvSpPr>
          <p:nvPr>
            <p:ph type="pic" sz="quarter" idx="39" hasCustomPrompt="1"/>
          </p:nvPr>
        </p:nvSpPr>
        <p:spPr>
          <a:xfrm>
            <a:off x="10160971"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32" name="Text Placeholder 7">
            <a:extLst>
              <a:ext uri="{FF2B5EF4-FFF2-40B4-BE49-F238E27FC236}">
                <a16:creationId xmlns:a16="http://schemas.microsoft.com/office/drawing/2014/main" id="{10ED1CED-11B2-4927-93A4-CE47939F0AEC}"/>
              </a:ext>
            </a:extLst>
          </p:cNvPr>
          <p:cNvSpPr>
            <a:spLocks noGrp="1"/>
          </p:cNvSpPr>
          <p:nvPr>
            <p:ph type="body" sz="quarter" idx="40" hasCustomPrompt="1"/>
          </p:nvPr>
        </p:nvSpPr>
        <p:spPr>
          <a:xfrm>
            <a:off x="9824522"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33" name="Text Placeholder 7">
            <a:extLst>
              <a:ext uri="{FF2B5EF4-FFF2-40B4-BE49-F238E27FC236}">
                <a16:creationId xmlns:a16="http://schemas.microsoft.com/office/drawing/2014/main" id="{39E2E141-317E-41F9-853F-B96493C8FB9B}"/>
              </a:ext>
            </a:extLst>
          </p:cNvPr>
          <p:cNvSpPr>
            <a:spLocks noGrp="1"/>
          </p:cNvSpPr>
          <p:nvPr>
            <p:ph type="body" sz="quarter" idx="41" hasCustomPrompt="1"/>
          </p:nvPr>
        </p:nvSpPr>
        <p:spPr>
          <a:xfrm>
            <a:off x="9824522"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cxnSp>
        <p:nvCxnSpPr>
          <p:cNvPr id="34" name="Straight Connector 33">
            <a:extLst>
              <a:ext uri="{FF2B5EF4-FFF2-40B4-BE49-F238E27FC236}">
                <a16:creationId xmlns:a16="http://schemas.microsoft.com/office/drawing/2014/main" id="{A69BD202-1C38-47A5-8B06-0AADB78AAE08}"/>
              </a:ext>
              <a:ext uri="{C183D7F6-B498-43B3-948B-1728B52AA6E4}">
                <adec:decorative xmlns:adec="http://schemas.microsoft.com/office/drawing/2017/decorative" val="1"/>
              </a:ext>
            </a:extLst>
          </p:cNvPr>
          <p:cNvCxnSpPr>
            <a:cxnSpLocks/>
          </p:cNvCxnSpPr>
          <p:nvPr userDrawn="1"/>
        </p:nvCxnSpPr>
        <p:spPr>
          <a:xfrm rot="16200000">
            <a:off x="6165169" y="2642433"/>
            <a:ext cx="0" cy="5564151"/>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8" name="Picture Placeholder 8">
            <a:extLst>
              <a:ext uri="{FF2B5EF4-FFF2-40B4-BE49-F238E27FC236}">
                <a16:creationId xmlns:a16="http://schemas.microsoft.com/office/drawing/2014/main" id="{68CF0B9D-069C-46BA-9B77-7BDE114F3E55}"/>
              </a:ext>
              <a:ext uri="{C183D7F6-B498-43B3-948B-1728B52AA6E4}">
                <adec:decorative xmlns:adec="http://schemas.microsoft.com/office/drawing/2017/decorative" val="1"/>
              </a:ext>
            </a:extLst>
          </p:cNvPr>
          <p:cNvSpPr>
            <a:spLocks noGrp="1" noChangeAspect="1"/>
          </p:cNvSpPr>
          <p:nvPr>
            <p:ph type="pic" sz="quarter" idx="45" hasCustomPrompt="1"/>
          </p:nvPr>
        </p:nvSpPr>
        <p:spPr>
          <a:xfrm>
            <a:off x="2927249"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39" name="Text Placeholder 7">
            <a:extLst>
              <a:ext uri="{FF2B5EF4-FFF2-40B4-BE49-F238E27FC236}">
                <a16:creationId xmlns:a16="http://schemas.microsoft.com/office/drawing/2014/main" id="{6EB5CB55-9BF0-4309-AA93-9540CDA1CE22}"/>
              </a:ext>
            </a:extLst>
          </p:cNvPr>
          <p:cNvSpPr>
            <a:spLocks noGrp="1"/>
          </p:cNvSpPr>
          <p:nvPr>
            <p:ph type="body" sz="quarter" idx="46" hasCustomPrompt="1"/>
          </p:nvPr>
        </p:nvSpPr>
        <p:spPr>
          <a:xfrm>
            <a:off x="2590800"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0" name="Text Placeholder 7">
            <a:extLst>
              <a:ext uri="{FF2B5EF4-FFF2-40B4-BE49-F238E27FC236}">
                <a16:creationId xmlns:a16="http://schemas.microsoft.com/office/drawing/2014/main" id="{184A6FF6-89E5-41B3-83AD-E1F1AC1C7187}"/>
              </a:ext>
            </a:extLst>
          </p:cNvPr>
          <p:cNvSpPr>
            <a:spLocks noGrp="1"/>
          </p:cNvSpPr>
          <p:nvPr>
            <p:ph type="body" sz="quarter" idx="47" hasCustomPrompt="1"/>
          </p:nvPr>
        </p:nvSpPr>
        <p:spPr>
          <a:xfrm>
            <a:off x="2590800"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41" name="Picture Placeholder 8">
            <a:extLst>
              <a:ext uri="{FF2B5EF4-FFF2-40B4-BE49-F238E27FC236}">
                <a16:creationId xmlns:a16="http://schemas.microsoft.com/office/drawing/2014/main" id="{65909E03-0C86-44C4-9260-484E8CF6315F}"/>
              </a:ext>
              <a:ext uri="{C183D7F6-B498-43B3-948B-1728B52AA6E4}">
                <adec:decorative xmlns:adec="http://schemas.microsoft.com/office/drawing/2017/decorative" val="1"/>
              </a:ext>
            </a:extLst>
          </p:cNvPr>
          <p:cNvSpPr>
            <a:spLocks noGrp="1" noChangeAspect="1"/>
          </p:cNvSpPr>
          <p:nvPr>
            <p:ph type="pic" sz="quarter" idx="48" hasCustomPrompt="1"/>
          </p:nvPr>
        </p:nvSpPr>
        <p:spPr>
          <a:xfrm>
            <a:off x="4736999"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2" name="Text Placeholder 7">
            <a:extLst>
              <a:ext uri="{FF2B5EF4-FFF2-40B4-BE49-F238E27FC236}">
                <a16:creationId xmlns:a16="http://schemas.microsoft.com/office/drawing/2014/main" id="{0D08C690-4C72-47C4-ADBC-6DBFC463FC37}"/>
              </a:ext>
            </a:extLst>
          </p:cNvPr>
          <p:cNvSpPr>
            <a:spLocks noGrp="1"/>
          </p:cNvSpPr>
          <p:nvPr>
            <p:ph type="body" sz="quarter" idx="49" hasCustomPrompt="1"/>
          </p:nvPr>
        </p:nvSpPr>
        <p:spPr>
          <a:xfrm>
            <a:off x="4400550"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3" name="Text Placeholder 7">
            <a:extLst>
              <a:ext uri="{FF2B5EF4-FFF2-40B4-BE49-F238E27FC236}">
                <a16:creationId xmlns:a16="http://schemas.microsoft.com/office/drawing/2014/main" id="{FEBB122E-6E5D-4B48-91C0-C6EB8BA3D2D9}"/>
              </a:ext>
            </a:extLst>
          </p:cNvPr>
          <p:cNvSpPr>
            <a:spLocks noGrp="1"/>
          </p:cNvSpPr>
          <p:nvPr>
            <p:ph type="body" sz="quarter" idx="50" hasCustomPrompt="1"/>
          </p:nvPr>
        </p:nvSpPr>
        <p:spPr>
          <a:xfrm>
            <a:off x="4400550"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44" name="Picture Placeholder 8">
            <a:extLst>
              <a:ext uri="{FF2B5EF4-FFF2-40B4-BE49-F238E27FC236}">
                <a16:creationId xmlns:a16="http://schemas.microsoft.com/office/drawing/2014/main" id="{A968314E-9F6B-4D90-BC2A-C5BB6AC70F5F}"/>
              </a:ext>
              <a:ext uri="{C183D7F6-B498-43B3-948B-1728B52AA6E4}">
                <adec:decorative xmlns:adec="http://schemas.microsoft.com/office/drawing/2017/decorative" val="1"/>
              </a:ext>
            </a:extLst>
          </p:cNvPr>
          <p:cNvSpPr>
            <a:spLocks noGrp="1" noChangeAspect="1"/>
          </p:cNvSpPr>
          <p:nvPr>
            <p:ph type="pic" sz="quarter" idx="51" hasCustomPrompt="1"/>
          </p:nvPr>
        </p:nvSpPr>
        <p:spPr>
          <a:xfrm>
            <a:off x="6546749"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5" name="Text Placeholder 7">
            <a:extLst>
              <a:ext uri="{FF2B5EF4-FFF2-40B4-BE49-F238E27FC236}">
                <a16:creationId xmlns:a16="http://schemas.microsoft.com/office/drawing/2014/main" id="{98FF5C01-8CE1-475F-A59A-011328494FC8}"/>
              </a:ext>
            </a:extLst>
          </p:cNvPr>
          <p:cNvSpPr>
            <a:spLocks noGrp="1"/>
          </p:cNvSpPr>
          <p:nvPr>
            <p:ph type="body" sz="quarter" idx="52" hasCustomPrompt="1"/>
          </p:nvPr>
        </p:nvSpPr>
        <p:spPr>
          <a:xfrm>
            <a:off x="6210300"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6" name="Text Placeholder 7">
            <a:extLst>
              <a:ext uri="{FF2B5EF4-FFF2-40B4-BE49-F238E27FC236}">
                <a16:creationId xmlns:a16="http://schemas.microsoft.com/office/drawing/2014/main" id="{DC690F93-088F-498C-9B26-2DCE00A1145F}"/>
              </a:ext>
            </a:extLst>
          </p:cNvPr>
          <p:cNvSpPr>
            <a:spLocks noGrp="1"/>
          </p:cNvSpPr>
          <p:nvPr>
            <p:ph type="body" sz="quarter" idx="53" hasCustomPrompt="1"/>
          </p:nvPr>
        </p:nvSpPr>
        <p:spPr>
          <a:xfrm>
            <a:off x="6210300"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47" name="Picture Placeholder 8">
            <a:extLst>
              <a:ext uri="{FF2B5EF4-FFF2-40B4-BE49-F238E27FC236}">
                <a16:creationId xmlns:a16="http://schemas.microsoft.com/office/drawing/2014/main" id="{1D462CE1-BEE9-45C4-AB54-354D05E69D31}"/>
              </a:ext>
              <a:ext uri="{C183D7F6-B498-43B3-948B-1728B52AA6E4}">
                <adec:decorative xmlns:adec="http://schemas.microsoft.com/office/drawing/2017/decorative" val="1"/>
              </a:ext>
            </a:extLst>
          </p:cNvPr>
          <p:cNvSpPr>
            <a:spLocks noGrp="1" noChangeAspect="1"/>
          </p:cNvSpPr>
          <p:nvPr>
            <p:ph type="pic" sz="quarter" idx="54" hasCustomPrompt="1"/>
          </p:nvPr>
        </p:nvSpPr>
        <p:spPr>
          <a:xfrm>
            <a:off x="8353860"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8" name="Text Placeholder 7">
            <a:extLst>
              <a:ext uri="{FF2B5EF4-FFF2-40B4-BE49-F238E27FC236}">
                <a16:creationId xmlns:a16="http://schemas.microsoft.com/office/drawing/2014/main" id="{9FA2731A-D1B2-4144-8373-12B9313F9BFD}"/>
              </a:ext>
            </a:extLst>
          </p:cNvPr>
          <p:cNvSpPr>
            <a:spLocks noGrp="1"/>
          </p:cNvSpPr>
          <p:nvPr>
            <p:ph type="body" sz="quarter" idx="55" hasCustomPrompt="1"/>
          </p:nvPr>
        </p:nvSpPr>
        <p:spPr>
          <a:xfrm>
            <a:off x="8017411"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9" name="Text Placeholder 7">
            <a:extLst>
              <a:ext uri="{FF2B5EF4-FFF2-40B4-BE49-F238E27FC236}">
                <a16:creationId xmlns:a16="http://schemas.microsoft.com/office/drawing/2014/main" id="{F61DF59D-6B27-4EC6-A151-0F9B99DC8051}"/>
              </a:ext>
            </a:extLst>
          </p:cNvPr>
          <p:cNvSpPr>
            <a:spLocks noGrp="1"/>
          </p:cNvSpPr>
          <p:nvPr>
            <p:ph type="body" sz="quarter" idx="56" hasCustomPrompt="1"/>
          </p:nvPr>
        </p:nvSpPr>
        <p:spPr>
          <a:xfrm>
            <a:off x="8017411"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Tree>
    <p:extLst>
      <p:ext uri="{BB962C8B-B14F-4D97-AF65-F5344CB8AC3E}">
        <p14:creationId xmlns:p14="http://schemas.microsoft.com/office/powerpoint/2010/main" val="1020462147"/>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Side patch Title Only">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5" name="Freeform: Shape 14">
            <a:extLst>
              <a:ext uri="{FF2B5EF4-FFF2-40B4-BE49-F238E27FC236}">
                <a16:creationId xmlns:a16="http://schemas.microsoft.com/office/drawing/2014/main" id="{89314C5F-7D40-40CF-8951-9660A5ACE1F7}"/>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80005240"/>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Image Caption Content_Blu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62484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57300" y="3962400"/>
            <a:ext cx="4114800" cy="1981200"/>
          </a:xfrm>
        </p:spPr>
        <p:txBody>
          <a:bodyPr anchor="ctr">
            <a:noAutofit/>
          </a:bodyPr>
          <a:lstStyle>
            <a:lvl1pPr algn="ctr">
              <a:lnSpc>
                <a:spcPct val="80000"/>
              </a:lnSpc>
              <a:defRPr sz="4000" b="0" spc="200" baseline="0"/>
            </a:lvl1pPr>
          </a:lstStyle>
          <a:p>
            <a:r>
              <a:rPr lang="en-US"/>
              <a:t>Click to edit Master title style</a:t>
            </a:r>
            <a:endParaRPr lang="en-US" dirty="0"/>
          </a:p>
        </p:txBody>
      </p:sp>
      <p:sp>
        <p:nvSpPr>
          <p:cNvPr id="3" name="Subtitle 2"/>
          <p:cNvSpPr>
            <a:spLocks noGrp="1"/>
          </p:cNvSpPr>
          <p:nvPr>
            <p:ph type="subTitle" idx="1"/>
          </p:nvPr>
        </p:nvSpPr>
        <p:spPr>
          <a:xfrm>
            <a:off x="6057900" y="4114800"/>
            <a:ext cx="4876800" cy="1371602"/>
          </a:xfrm>
        </p:spPr>
        <p:txBody>
          <a:bodyPr lIns="91440" rIns="91440" anchor="ctr">
            <a:normAutofit/>
          </a:bodyPr>
          <a:lstStyle>
            <a:lvl1pPr marL="0" indent="0" algn="l">
              <a:lnSpc>
                <a:spcPct val="100000"/>
              </a:lnSpc>
              <a:spcBef>
                <a:spcPts val="0"/>
              </a:spcBef>
              <a:spcAft>
                <a:spcPts val="0"/>
              </a:spcAft>
              <a:buNone/>
              <a:defRPr sz="1600">
                <a:solidFill>
                  <a:schemeClr val="bg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6200000">
            <a:off x="381000" y="4840091"/>
            <a:ext cx="1219200" cy="225818"/>
          </a:xfr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rot="16200000">
            <a:off x="5029200" y="4840092"/>
            <a:ext cx="1219200" cy="225818"/>
          </a:xfrm>
          <a:solidFill>
            <a:schemeClr val="accent2"/>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319270573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Image Caption Content_Orang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62484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57300" y="3962400"/>
            <a:ext cx="4114800" cy="1981200"/>
          </a:xfrm>
        </p:spPr>
        <p:txBody>
          <a:bodyPr anchor="ctr">
            <a:noAutofit/>
          </a:bodyPr>
          <a:lstStyle>
            <a:lvl1pPr algn="ctr">
              <a:lnSpc>
                <a:spcPct val="80000"/>
              </a:lnSpc>
              <a:defRPr sz="4000" b="0" spc="200" baseline="0"/>
            </a:lvl1pPr>
          </a:lstStyle>
          <a:p>
            <a:r>
              <a:rPr lang="en-US"/>
              <a:t>Click to edit Master title style</a:t>
            </a:r>
            <a:endParaRPr lang="en-US" dirty="0"/>
          </a:p>
        </p:txBody>
      </p:sp>
      <p:sp>
        <p:nvSpPr>
          <p:cNvPr id="3" name="Subtitle 2"/>
          <p:cNvSpPr>
            <a:spLocks noGrp="1"/>
          </p:cNvSpPr>
          <p:nvPr>
            <p:ph type="subTitle" idx="1"/>
          </p:nvPr>
        </p:nvSpPr>
        <p:spPr>
          <a:xfrm>
            <a:off x="6057900" y="4114800"/>
            <a:ext cx="4876800" cy="1371602"/>
          </a:xfrm>
        </p:spPr>
        <p:txBody>
          <a:bodyPr lIns="91440" rIns="91440" anchor="ctr">
            <a:normAutofit/>
          </a:bodyPr>
          <a:lstStyle>
            <a:lvl1pPr marL="0" indent="0" algn="l">
              <a:lnSpc>
                <a:spcPct val="100000"/>
              </a:lnSpc>
              <a:spcBef>
                <a:spcPts val="0"/>
              </a:spcBef>
              <a:spcAft>
                <a:spcPts val="0"/>
              </a:spcAft>
              <a:buNone/>
              <a:defRPr sz="1600">
                <a:solidFill>
                  <a:schemeClr val="bg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6200000">
            <a:off x="381000" y="4840091"/>
            <a:ext cx="1219200" cy="225818"/>
          </a:xfrm>
          <a:solidFill>
            <a:schemeClr val="accent5"/>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rot="16200000">
            <a:off x="5029200" y="4840092"/>
            <a:ext cx="1219200" cy="225818"/>
          </a:xfrm>
          <a:solidFill>
            <a:schemeClr val="accent5"/>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18570586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9" name="Text Placeholder 16">
            <a:extLst>
              <a:ext uri="{FF2B5EF4-FFF2-40B4-BE49-F238E27FC236}">
                <a16:creationId xmlns:a16="http://schemas.microsoft.com/office/drawing/2014/main" id="{7B86D83E-A097-4B71-82C6-197A18DD32D9}"/>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10104322" y="3587303"/>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Text Placeholder 16">
            <a:extLst>
              <a:ext uri="{FF2B5EF4-FFF2-40B4-BE49-F238E27FC236}">
                <a16:creationId xmlns:a16="http://schemas.microsoft.com/office/drawing/2014/main" id="{A2552DEC-1A1C-4055-B5AF-D7C796522FED}"/>
              </a:ext>
              <a:ext uri="{C183D7F6-B498-43B3-948B-1728B52AA6E4}">
                <adec:decorative xmlns:adec="http://schemas.microsoft.com/office/drawing/2017/decorative" val="1"/>
              </a:ext>
            </a:extLst>
          </p:cNvPr>
          <p:cNvSpPr>
            <a:spLocks noGrp="1"/>
          </p:cNvSpPr>
          <p:nvPr>
            <p:ph type="body" sz="quarter" idx="22" hasCustomPrompt="1"/>
          </p:nvPr>
        </p:nvSpPr>
        <p:spPr>
          <a:xfrm>
            <a:off x="285750" y="0"/>
            <a:ext cx="11620500" cy="6591300"/>
          </a:xfrm>
          <a:solidFill>
            <a:schemeClr val="accent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085850" y="2679192"/>
            <a:ext cx="9963150" cy="1499616"/>
          </a:xfrm>
          <a:noFill/>
        </p:spPr>
        <p:txBody>
          <a:bodyPr>
            <a:normAutofit/>
          </a:bodyPr>
          <a:lstStyle>
            <a:lvl1pPr>
              <a:defRPr sz="6000">
                <a:solidFill>
                  <a:schemeClr val="bg1"/>
                </a:solidFill>
              </a:defRPr>
            </a:lvl1pPr>
          </a:lstStyle>
          <a:p>
            <a:r>
              <a:rPr lang="en-US"/>
              <a:t>Click to edit Master title style</a:t>
            </a:r>
            <a:endParaRPr lang="en-GB" dirty="0"/>
          </a:p>
        </p:txBody>
      </p:sp>
      <p:sp>
        <p:nvSpPr>
          <p:cNvPr id="8" name="Text Placeholder 16">
            <a:extLst>
              <a:ext uri="{FF2B5EF4-FFF2-40B4-BE49-F238E27FC236}">
                <a16:creationId xmlns:a16="http://schemas.microsoft.com/office/drawing/2014/main" id="{565D4960-2277-429C-B87B-08014535398C}"/>
              </a:ext>
              <a:ext uri="{C183D7F6-B498-43B3-948B-1728B52AA6E4}">
                <adec:decorative xmlns:adec="http://schemas.microsoft.com/office/drawing/2017/decorative" val="1"/>
              </a:ext>
            </a:extLst>
          </p:cNvPr>
          <p:cNvSpPr>
            <a:spLocks noGrp="1"/>
          </p:cNvSpPr>
          <p:nvPr>
            <p:ph type="body" sz="quarter" idx="23" hasCustomPrompt="1"/>
          </p:nvPr>
        </p:nvSpPr>
        <p:spPr>
          <a:xfrm>
            <a:off x="0" y="2679192"/>
            <a:ext cx="533400" cy="1499616"/>
          </a:xfrm>
          <a:solidFill>
            <a:schemeClr val="accent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215752666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Segue">
    <p:spTree>
      <p:nvGrpSpPr>
        <p:cNvPr id="1" name=""/>
        <p:cNvGrpSpPr/>
        <p:nvPr/>
      </p:nvGrpSpPr>
      <p:grpSpPr>
        <a:xfrm>
          <a:off x="0" y="0"/>
          <a:ext cx="0" cy="0"/>
          <a:chOff x="0" y="0"/>
          <a:chExt cx="0" cy="0"/>
        </a:xfrm>
      </p:grpSpPr>
      <p:sp>
        <p:nvSpPr>
          <p:cNvPr id="9" name="Text Placeholder 16">
            <a:extLst>
              <a:ext uri="{FF2B5EF4-FFF2-40B4-BE49-F238E27FC236}">
                <a16:creationId xmlns:a16="http://schemas.microsoft.com/office/drawing/2014/main" id="{7B86D83E-A097-4B71-82C6-197A18DD32D9}"/>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10104322" y="3587303"/>
            <a:ext cx="2087678" cy="3270696"/>
          </a:xfrm>
          <a:prstGeom prst="triangle">
            <a:avLst>
              <a:gd name="adj" fmla="val 100000"/>
            </a:avLst>
          </a:prstGeom>
          <a:solidFill>
            <a:schemeClr val="tx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Text Placeholder 16">
            <a:extLst>
              <a:ext uri="{FF2B5EF4-FFF2-40B4-BE49-F238E27FC236}">
                <a16:creationId xmlns:a16="http://schemas.microsoft.com/office/drawing/2014/main" id="{A2552DEC-1A1C-4055-B5AF-D7C796522FED}"/>
              </a:ext>
              <a:ext uri="{C183D7F6-B498-43B3-948B-1728B52AA6E4}">
                <adec:decorative xmlns:adec="http://schemas.microsoft.com/office/drawing/2017/decorative" val="1"/>
              </a:ext>
            </a:extLst>
          </p:cNvPr>
          <p:cNvSpPr>
            <a:spLocks noGrp="1"/>
          </p:cNvSpPr>
          <p:nvPr>
            <p:ph type="body" sz="quarter" idx="22" hasCustomPrompt="1"/>
          </p:nvPr>
        </p:nvSpPr>
        <p:spPr>
          <a:xfrm>
            <a:off x="285750" y="0"/>
            <a:ext cx="11620500" cy="6591300"/>
          </a:xfrm>
          <a:solidFill>
            <a:schemeClr val="accent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085850" y="2679192"/>
            <a:ext cx="9963150" cy="1499616"/>
          </a:xfrm>
          <a:noFill/>
        </p:spPr>
        <p:txBody>
          <a:bodyPr>
            <a:normAutofit/>
          </a:bodyPr>
          <a:lstStyle>
            <a:lvl1pPr>
              <a:defRPr sz="6000">
                <a:solidFill>
                  <a:schemeClr val="bg1"/>
                </a:solidFill>
              </a:defRPr>
            </a:lvl1pPr>
          </a:lstStyle>
          <a:p>
            <a:r>
              <a:rPr lang="en-US"/>
              <a:t>Click to edit Master title style</a:t>
            </a:r>
            <a:endParaRPr lang="en-GB" dirty="0"/>
          </a:p>
        </p:txBody>
      </p:sp>
      <p:sp>
        <p:nvSpPr>
          <p:cNvPr id="8" name="Text Placeholder 16">
            <a:extLst>
              <a:ext uri="{FF2B5EF4-FFF2-40B4-BE49-F238E27FC236}">
                <a16:creationId xmlns:a16="http://schemas.microsoft.com/office/drawing/2014/main" id="{565D4960-2277-429C-B87B-08014535398C}"/>
              </a:ext>
              <a:ext uri="{C183D7F6-B498-43B3-948B-1728B52AA6E4}">
                <adec:decorative xmlns:adec="http://schemas.microsoft.com/office/drawing/2017/decorative" val="1"/>
              </a:ext>
            </a:extLst>
          </p:cNvPr>
          <p:cNvSpPr>
            <a:spLocks noGrp="1"/>
          </p:cNvSpPr>
          <p:nvPr>
            <p:ph type="body" sz="quarter" idx="23" hasCustomPrompt="1"/>
          </p:nvPr>
        </p:nvSpPr>
        <p:spPr>
          <a:xfrm>
            <a:off x="0" y="2679192"/>
            <a:ext cx="533400" cy="1499616"/>
          </a:xfrm>
          <a:solidFill>
            <a:schemeClr val="tx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403172234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Segue">
    <p:spTree>
      <p:nvGrpSpPr>
        <p:cNvPr id="1" name=""/>
        <p:cNvGrpSpPr/>
        <p:nvPr/>
      </p:nvGrpSpPr>
      <p:grpSpPr>
        <a:xfrm>
          <a:off x="0" y="0"/>
          <a:ext cx="0" cy="0"/>
          <a:chOff x="0" y="0"/>
          <a:chExt cx="0" cy="0"/>
        </a:xfrm>
      </p:grpSpPr>
      <p:sp>
        <p:nvSpPr>
          <p:cNvPr id="9" name="Text Placeholder 16">
            <a:extLst>
              <a:ext uri="{FF2B5EF4-FFF2-40B4-BE49-F238E27FC236}">
                <a16:creationId xmlns:a16="http://schemas.microsoft.com/office/drawing/2014/main" id="{7B86D83E-A097-4B71-82C6-197A18DD32D9}"/>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10104322" y="3587303"/>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Text Placeholder 16">
            <a:extLst>
              <a:ext uri="{FF2B5EF4-FFF2-40B4-BE49-F238E27FC236}">
                <a16:creationId xmlns:a16="http://schemas.microsoft.com/office/drawing/2014/main" id="{A2552DEC-1A1C-4055-B5AF-D7C796522FED}"/>
              </a:ext>
              <a:ext uri="{C183D7F6-B498-43B3-948B-1728B52AA6E4}">
                <adec:decorative xmlns:adec="http://schemas.microsoft.com/office/drawing/2017/decorative" val="1"/>
              </a:ext>
            </a:extLst>
          </p:cNvPr>
          <p:cNvSpPr>
            <a:spLocks noGrp="1"/>
          </p:cNvSpPr>
          <p:nvPr>
            <p:ph type="body" sz="quarter" idx="22" hasCustomPrompt="1"/>
          </p:nvPr>
        </p:nvSpPr>
        <p:spPr>
          <a:xfrm>
            <a:off x="285750" y="0"/>
            <a:ext cx="11620500" cy="6591300"/>
          </a:xfrm>
          <a:solidFill>
            <a:schemeClr val="accent5"/>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085850" y="2679192"/>
            <a:ext cx="9963150" cy="1499616"/>
          </a:xfrm>
          <a:noFill/>
        </p:spPr>
        <p:txBody>
          <a:bodyPr>
            <a:normAutofit/>
          </a:bodyPr>
          <a:lstStyle>
            <a:lvl1pPr>
              <a:defRPr sz="6000">
                <a:solidFill>
                  <a:schemeClr val="bg1"/>
                </a:solidFill>
              </a:defRPr>
            </a:lvl1pPr>
          </a:lstStyle>
          <a:p>
            <a:r>
              <a:rPr lang="en-US"/>
              <a:t>Click to edit Master title style</a:t>
            </a:r>
            <a:endParaRPr lang="en-GB" dirty="0"/>
          </a:p>
        </p:txBody>
      </p:sp>
      <p:sp>
        <p:nvSpPr>
          <p:cNvPr id="8" name="Text Placeholder 16">
            <a:extLst>
              <a:ext uri="{FF2B5EF4-FFF2-40B4-BE49-F238E27FC236}">
                <a16:creationId xmlns:a16="http://schemas.microsoft.com/office/drawing/2014/main" id="{565D4960-2277-429C-B87B-08014535398C}"/>
              </a:ext>
              <a:ext uri="{C183D7F6-B498-43B3-948B-1728B52AA6E4}">
                <adec:decorative xmlns:adec="http://schemas.microsoft.com/office/drawing/2017/decorative" val="1"/>
              </a:ext>
            </a:extLst>
          </p:cNvPr>
          <p:cNvSpPr>
            <a:spLocks noGrp="1"/>
          </p:cNvSpPr>
          <p:nvPr>
            <p:ph type="body" sz="quarter" idx="23" hasCustomPrompt="1"/>
          </p:nvPr>
        </p:nvSpPr>
        <p:spPr>
          <a:xfrm>
            <a:off x="0" y="2679192"/>
            <a:ext cx="533400" cy="1499616"/>
          </a:xfrm>
          <a:solidFill>
            <a:schemeClr val="accent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298610927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Segue">
    <p:spTree>
      <p:nvGrpSpPr>
        <p:cNvPr id="1" name=""/>
        <p:cNvGrpSpPr/>
        <p:nvPr/>
      </p:nvGrpSpPr>
      <p:grpSpPr>
        <a:xfrm>
          <a:off x="0" y="0"/>
          <a:ext cx="0" cy="0"/>
          <a:chOff x="0" y="0"/>
          <a:chExt cx="0" cy="0"/>
        </a:xfrm>
      </p:grpSpPr>
      <p:sp>
        <p:nvSpPr>
          <p:cNvPr id="25" name="Picture Placeholder 8">
            <a:extLst>
              <a:ext uri="{FF2B5EF4-FFF2-40B4-BE49-F238E27FC236}">
                <a16:creationId xmlns:a16="http://schemas.microsoft.com/office/drawing/2014/main" id="{489EE1C9-68AE-4BDD-B34C-9DE809C4DD0B}"/>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2">
              <a:alpha val="84000"/>
            </a:schemeClr>
          </a:solidFill>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6" name="Text Placeholder 16">
            <a:extLst>
              <a:ext uri="{FF2B5EF4-FFF2-40B4-BE49-F238E27FC236}">
                <a16:creationId xmlns:a16="http://schemas.microsoft.com/office/drawing/2014/main" id="{9F89ADF8-2320-4EC3-98EA-5CB618A528E6}"/>
              </a:ext>
              <a:ext uri="{C183D7F6-B498-43B3-948B-1728B52AA6E4}">
                <adec:decorative xmlns:adec="http://schemas.microsoft.com/office/drawing/2017/decorative" val="1"/>
              </a:ext>
            </a:extLst>
          </p:cNvPr>
          <p:cNvSpPr>
            <a:spLocks noGrp="1"/>
          </p:cNvSpPr>
          <p:nvPr>
            <p:ph type="body" sz="quarter" idx="12" hasCustomPrompt="1"/>
          </p:nvPr>
        </p:nvSpPr>
        <p:spPr>
          <a:xfrm>
            <a:off x="533400" y="0"/>
            <a:ext cx="6781800" cy="6324600"/>
          </a:xfrm>
          <a:solidFill>
            <a:schemeClr val="tx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266825" y="2265916"/>
            <a:ext cx="5314950" cy="3488998"/>
          </a:xfrm>
          <a:noFill/>
        </p:spPr>
        <p:txBody>
          <a:bodyPr anchor="b">
            <a:normAutofit/>
          </a:bodyPr>
          <a:lstStyle>
            <a:lvl1pPr algn="ctr">
              <a:defRPr sz="6000">
                <a:solidFill>
                  <a:schemeClr val="bg1"/>
                </a:solidFill>
              </a:defRPr>
            </a:lvl1pPr>
          </a:lstStyle>
          <a:p>
            <a:r>
              <a:rPr lang="en-US"/>
              <a:t>Click to edit Master title style</a:t>
            </a:r>
            <a:endParaRPr lang="en-GB" dirty="0"/>
          </a:p>
        </p:txBody>
      </p:sp>
      <p:sp>
        <p:nvSpPr>
          <p:cNvPr id="6" name="Slide Number Placeholder 5">
            <a:extLst>
              <a:ext uri="{FF2B5EF4-FFF2-40B4-BE49-F238E27FC236}">
                <a16:creationId xmlns:a16="http://schemas.microsoft.com/office/drawing/2014/main" id="{F074D12B-58A6-47D1-9B2D-697AB265C81B}"/>
              </a:ext>
            </a:extLst>
          </p:cNvPr>
          <p:cNvSpPr>
            <a:spLocks noGrp="1"/>
          </p:cNvSpPr>
          <p:nvPr>
            <p:ph type="sldNum" sz="quarter" idx="4"/>
          </p:nvPr>
        </p:nvSpPr>
        <p:spPr>
          <a:xfrm>
            <a:off x="628788" y="6339840"/>
            <a:ext cx="302281" cy="365760"/>
          </a:xfrm>
          <a:prstGeom prst="rect">
            <a:avLst/>
          </a:prstGeom>
          <a:solidFill>
            <a:schemeClr val="bg1"/>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625375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2"/>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973FC1AA-8591-43A1-9962-1599E1A8AB30}"/>
              </a:ext>
            </a:extLst>
          </p:cNvPr>
          <p:cNvSpPr>
            <a:spLocks noGrp="1"/>
          </p:cNvSpPr>
          <p:nvPr>
            <p:ph type="sldNum" sz="quarter" idx="4"/>
          </p:nvPr>
        </p:nvSpPr>
        <p:spPr>
          <a:xfrm>
            <a:off x="628788" y="6339840"/>
            <a:ext cx="302281" cy="365760"/>
          </a:xfrm>
          <a:prstGeom prst="rect">
            <a:avLst/>
          </a:prstGeom>
          <a:solidFill>
            <a:schemeClr val="bg1"/>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7354822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5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1"/>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7160B2D8-3756-4781-A8DD-692C3F895981}"/>
              </a:ext>
            </a:extLst>
          </p:cNvPr>
          <p:cNvSpPr>
            <a:spLocks noGrp="1"/>
          </p:cNvSpPr>
          <p:nvPr>
            <p:ph type="sldNum" sz="quarter" idx="4"/>
          </p:nvPr>
        </p:nvSpPr>
        <p:spPr>
          <a:xfrm>
            <a:off x="628788" y="6339840"/>
            <a:ext cx="302281" cy="365760"/>
          </a:xfrm>
          <a:prstGeom prst="rect">
            <a:avLst/>
          </a:prstGeom>
          <a:solidFill>
            <a:schemeClr val="bg1"/>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31107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5_Title Slide_DeepYellow">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18BFA80-A3BB-4316-BD6E-3E5F6B4D89CF}"/>
              </a:ext>
            </a:extLst>
          </p:cNvPr>
          <p:cNvSpPr>
            <a:spLocks noGrp="1"/>
          </p:cNvSpPr>
          <p:nvPr>
            <p:ph type="pic" sz="quarter" idx="11" hasCustomPrompt="1"/>
          </p:nvPr>
        </p:nvSpPr>
        <p:spPr>
          <a:xfrm>
            <a:off x="0" y="0"/>
            <a:ext cx="12192000" cy="6858000"/>
          </a:xfrm>
          <a:prstGeom prst="rect">
            <a:avLst/>
          </a:pr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7" name="Text Placeholder 16">
            <a:extLst>
              <a:ext uri="{FF2B5EF4-FFF2-40B4-BE49-F238E27FC236}">
                <a16:creationId xmlns:a16="http://schemas.microsoft.com/office/drawing/2014/main" id="{8F962CE0-5C0C-48F3-A07B-34E33D6704BC}"/>
              </a:ext>
              <a:ext uri="{C183D7F6-B498-43B3-948B-1728B52AA6E4}">
                <adec:decorative xmlns:adec="http://schemas.microsoft.com/office/drawing/2017/decorative" val="1"/>
              </a:ext>
            </a:extLst>
          </p:cNvPr>
          <p:cNvSpPr>
            <a:spLocks noGrp="1"/>
          </p:cNvSpPr>
          <p:nvPr>
            <p:ph type="body" sz="quarter" idx="16" hasCustomPrompt="1"/>
          </p:nvPr>
        </p:nvSpPr>
        <p:spPr>
          <a:xfrm rot="10800000">
            <a:off x="2057400" y="466725"/>
            <a:ext cx="703341" cy="1101901"/>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2" name="Text Placeholder 16">
            <a:extLst>
              <a:ext uri="{FF2B5EF4-FFF2-40B4-BE49-F238E27FC236}">
                <a16:creationId xmlns:a16="http://schemas.microsoft.com/office/drawing/2014/main" id="{654457EF-8A97-4FCA-9870-5095D09BF83E}"/>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9067800" y="46482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0" name="Text Placeholder 16">
            <a:extLst>
              <a:ext uri="{FF2B5EF4-FFF2-40B4-BE49-F238E27FC236}">
                <a16:creationId xmlns:a16="http://schemas.microsoft.com/office/drawing/2014/main" id="{0CC06030-90E1-4B3F-AFDF-369354FBFE62}"/>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solidFill>
            <a:schemeClr val="accent1">
              <a:lumMod val="75000"/>
              <a:alpha val="92000"/>
            </a:schemeClr>
          </a:solidFill>
          <a:effectLst/>
        </p:spPr>
        <p:txBody>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3163809" y="1905000"/>
            <a:ext cx="5864382" cy="2275238"/>
          </a:xfrm>
        </p:spPr>
        <p:txBody>
          <a:bodyPr anchor="t">
            <a:normAutofit/>
          </a:bodyPr>
          <a:lstStyle>
            <a:lvl1pPr algn="ctr">
              <a:defRPr lang="en-US" sz="5000" kern="1200" cap="all" spc="100" baseline="0" dirty="0">
                <a:solidFill>
                  <a:schemeClr val="bg1"/>
                </a:solidFill>
                <a:latin typeface="+mj-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4059707" y="4297679"/>
            <a:ext cx="4072586" cy="1463040"/>
          </a:xfrm>
        </p:spPr>
        <p:txBody>
          <a:bodyPr lIns="91440" rIns="91440" anchor="t">
            <a:normAutofit/>
          </a:bodyPr>
          <a:lstStyle>
            <a:lvl1pPr marL="0" indent="0" algn="ctr">
              <a:lnSpc>
                <a:spcPct val="100000"/>
              </a:lnSpc>
              <a:spcBef>
                <a:spcPts val="0"/>
              </a:spcBef>
              <a:buNone/>
              <a:defRPr lang="en-US" sz="2000" kern="1200" dirty="0">
                <a:solidFill>
                  <a:schemeClr val="bg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Tree>
    <p:extLst>
      <p:ext uri="{BB962C8B-B14F-4D97-AF65-F5344CB8AC3E}">
        <p14:creationId xmlns:p14="http://schemas.microsoft.com/office/powerpoint/2010/main" val="305320110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6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5"/>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9EEDA9EB-20CE-4EA1-9720-40FBEB45614B}"/>
              </a:ext>
            </a:extLst>
          </p:cNvPr>
          <p:cNvSpPr>
            <a:spLocks noGrp="1"/>
          </p:cNvSpPr>
          <p:nvPr>
            <p:ph type="sldNum" sz="quarter" idx="4"/>
          </p:nvPr>
        </p:nvSpPr>
        <p:spPr>
          <a:xfrm>
            <a:off x="628788" y="6339840"/>
            <a:ext cx="302281" cy="365760"/>
          </a:xfrm>
          <a:prstGeom prst="rect">
            <a:avLst/>
          </a:prstGeom>
          <a:solidFill>
            <a:schemeClr val="bg1"/>
          </a:solidFill>
          <a:ln>
            <a:solidFill>
              <a:schemeClr val="accent5"/>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00636509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7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6"/>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80033509-FE6E-46FC-85C8-B777FBA2F1A5}"/>
              </a:ext>
            </a:extLst>
          </p:cNvPr>
          <p:cNvSpPr>
            <a:spLocks noGrp="1"/>
          </p:cNvSpPr>
          <p:nvPr>
            <p:ph type="sldNum" sz="quarter" idx="4"/>
          </p:nvPr>
        </p:nvSpPr>
        <p:spPr>
          <a:xfrm>
            <a:off x="628788" y="6339840"/>
            <a:ext cx="302281" cy="365760"/>
          </a:xfrm>
          <a:prstGeom prst="rect">
            <a:avLst/>
          </a:prstGeom>
          <a:solidFill>
            <a:schemeClr val="bg1"/>
          </a:solidFill>
          <a:ln>
            <a:solidFill>
              <a:schemeClr val="accent6"/>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4389156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Closing-Thank you 1">
    <p:spTree>
      <p:nvGrpSpPr>
        <p:cNvPr id="1" name=""/>
        <p:cNvGrpSpPr/>
        <p:nvPr/>
      </p:nvGrpSpPr>
      <p:grpSpPr>
        <a:xfrm>
          <a:off x="0" y="0"/>
          <a:ext cx="0" cy="0"/>
          <a:chOff x="0" y="0"/>
          <a:chExt cx="0" cy="0"/>
        </a:xfrm>
      </p:grpSpPr>
      <p:sp>
        <p:nvSpPr>
          <p:cNvPr id="53" name="Text Placeholder 52">
            <a:extLst>
              <a:ext uri="{FF2B5EF4-FFF2-40B4-BE49-F238E27FC236}">
                <a16:creationId xmlns:a16="http://schemas.microsoft.com/office/drawing/2014/main" id="{4016877F-9863-4CBC-B4AF-D4764DBA673B}"/>
              </a:ext>
              <a:ext uri="{C183D7F6-B498-43B3-948B-1728B52AA6E4}">
                <adec:decorative xmlns:adec="http://schemas.microsoft.com/office/drawing/2017/decorative" val="1"/>
              </a:ext>
            </a:extLst>
          </p:cNvPr>
          <p:cNvSpPr>
            <a:spLocks noGrp="1"/>
          </p:cNvSpPr>
          <p:nvPr>
            <p:ph type="body" sz="quarter" idx="14" hasCustomPrompt="1"/>
          </p:nvPr>
        </p:nvSpPr>
        <p:spPr>
          <a:xfrm>
            <a:off x="1181099" y="457200"/>
            <a:ext cx="8128343" cy="6248400"/>
          </a:xfrm>
          <a:custGeom>
            <a:avLst/>
            <a:gdLst>
              <a:gd name="connsiteX0" fmla="*/ 0 w 8128343"/>
              <a:gd name="connsiteY0" fmla="*/ 0 h 6248400"/>
              <a:gd name="connsiteX1" fmla="*/ 8128343 w 8128343"/>
              <a:gd name="connsiteY1" fmla="*/ 0 h 6248400"/>
              <a:gd name="connsiteX2" fmla="*/ 8128343 w 8128343"/>
              <a:gd name="connsiteY2" fmla="*/ 3258609 h 6248400"/>
              <a:gd name="connsiteX3" fmla="*/ 5858354 w 8128343"/>
              <a:gd name="connsiteY3" fmla="*/ 6248400 h 6248400"/>
              <a:gd name="connsiteX4" fmla="*/ 0 w 8128343"/>
              <a:gd name="connsiteY4" fmla="*/ 6248400 h 624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8343" h="6248400">
                <a:moveTo>
                  <a:pt x="0" y="0"/>
                </a:moveTo>
                <a:lnTo>
                  <a:pt x="8128343" y="0"/>
                </a:lnTo>
                <a:lnTo>
                  <a:pt x="8128343" y="3258609"/>
                </a:lnTo>
                <a:lnTo>
                  <a:pt x="5858354" y="6248400"/>
                </a:lnTo>
                <a:lnTo>
                  <a:pt x="0" y="62484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en-GB" sz="1800" dirty="0">
                <a:solidFill>
                  <a:schemeClr val="lt1">
                    <a:alpha val="0"/>
                  </a:schemeClr>
                </a:solidFill>
              </a:defRPr>
            </a:lvl1pPr>
          </a:lstStyle>
          <a:p>
            <a:pPr marL="0" lvl="0" algn="ctr"/>
            <a:r>
              <a:rPr lang="en-US" noProof="0"/>
              <a:t>I</a:t>
            </a:r>
          </a:p>
        </p:txBody>
      </p:sp>
      <p:sp>
        <p:nvSpPr>
          <p:cNvPr id="48" name="Freeform: Shape 47">
            <a:extLst>
              <a:ext uri="{FF2B5EF4-FFF2-40B4-BE49-F238E27FC236}">
                <a16:creationId xmlns:a16="http://schemas.microsoft.com/office/drawing/2014/main" id="{9070D0C4-1F90-4B84-B84E-8285FA0A01B0}"/>
              </a:ext>
            </a:extLst>
          </p:cNvPr>
          <p:cNvSpPr/>
          <p:nvPr userDrawn="1"/>
        </p:nvSpPr>
        <p:spPr>
          <a:xfrm rot="2232448">
            <a:off x="9455741" y="-926244"/>
            <a:ext cx="131438" cy="8710488"/>
          </a:xfrm>
          <a:custGeom>
            <a:avLst/>
            <a:gdLst>
              <a:gd name="connsiteX0" fmla="*/ 0 w 131438"/>
              <a:gd name="connsiteY0" fmla="*/ 99793 h 8710488"/>
              <a:gd name="connsiteX1" fmla="*/ 131438 w 131438"/>
              <a:gd name="connsiteY1" fmla="*/ 0 h 8710488"/>
              <a:gd name="connsiteX2" fmla="*/ 131438 w 131438"/>
              <a:gd name="connsiteY2" fmla="*/ 8610694 h 8710488"/>
              <a:gd name="connsiteX3" fmla="*/ 0 w 131438"/>
              <a:gd name="connsiteY3" fmla="*/ 8710488 h 8710488"/>
            </a:gdLst>
            <a:ahLst/>
            <a:cxnLst>
              <a:cxn ang="0">
                <a:pos x="connsiteX0" y="connsiteY0"/>
              </a:cxn>
              <a:cxn ang="0">
                <a:pos x="connsiteX1" y="connsiteY1"/>
              </a:cxn>
              <a:cxn ang="0">
                <a:pos x="connsiteX2" y="connsiteY2"/>
              </a:cxn>
              <a:cxn ang="0">
                <a:pos x="connsiteX3" y="connsiteY3"/>
              </a:cxn>
            </a:cxnLst>
            <a:rect l="l" t="t" r="r" b="b"/>
            <a:pathLst>
              <a:path w="131438" h="8710488">
                <a:moveTo>
                  <a:pt x="0" y="99793"/>
                </a:moveTo>
                <a:lnTo>
                  <a:pt x="131438" y="0"/>
                </a:lnTo>
                <a:lnTo>
                  <a:pt x="131438" y="8610694"/>
                </a:lnTo>
                <a:lnTo>
                  <a:pt x="0" y="87104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9" name="Freeform: Shape 48">
            <a:extLst>
              <a:ext uri="{FF2B5EF4-FFF2-40B4-BE49-F238E27FC236}">
                <a16:creationId xmlns:a16="http://schemas.microsoft.com/office/drawing/2014/main" id="{B8546525-A0E6-4238-93BC-5D43C93A450D}"/>
              </a:ext>
              <a:ext uri="{C183D7F6-B498-43B3-948B-1728B52AA6E4}">
                <adec:decorative xmlns:adec="http://schemas.microsoft.com/office/drawing/2017/decorative" val="1"/>
              </a:ext>
            </a:extLst>
          </p:cNvPr>
          <p:cNvSpPr/>
          <p:nvPr userDrawn="1"/>
        </p:nvSpPr>
        <p:spPr>
          <a:xfrm rot="2232448">
            <a:off x="9332817" y="-941780"/>
            <a:ext cx="172357" cy="8741560"/>
          </a:xfrm>
          <a:custGeom>
            <a:avLst/>
            <a:gdLst>
              <a:gd name="connsiteX0" fmla="*/ 172357 w 172357"/>
              <a:gd name="connsiteY0" fmla="*/ 0 h 8741560"/>
              <a:gd name="connsiteX1" fmla="*/ 172357 w 172357"/>
              <a:gd name="connsiteY1" fmla="*/ 8610698 h 8741560"/>
              <a:gd name="connsiteX2" fmla="*/ 0 w 172357"/>
              <a:gd name="connsiteY2" fmla="*/ 8741560 h 8741560"/>
              <a:gd name="connsiteX3" fmla="*/ 0 w 172357"/>
              <a:gd name="connsiteY3" fmla="*/ 130862 h 8741560"/>
            </a:gdLst>
            <a:ahLst/>
            <a:cxnLst>
              <a:cxn ang="0">
                <a:pos x="connsiteX0" y="connsiteY0"/>
              </a:cxn>
              <a:cxn ang="0">
                <a:pos x="connsiteX1" y="connsiteY1"/>
              </a:cxn>
              <a:cxn ang="0">
                <a:pos x="connsiteX2" y="connsiteY2"/>
              </a:cxn>
              <a:cxn ang="0">
                <a:pos x="connsiteX3" y="connsiteY3"/>
              </a:cxn>
            </a:cxnLst>
            <a:rect l="l" t="t" r="r" b="b"/>
            <a:pathLst>
              <a:path w="172357" h="8741560">
                <a:moveTo>
                  <a:pt x="172357" y="0"/>
                </a:moveTo>
                <a:lnTo>
                  <a:pt x="172357" y="8610698"/>
                </a:lnTo>
                <a:lnTo>
                  <a:pt x="0" y="8741560"/>
                </a:lnTo>
                <a:lnTo>
                  <a:pt x="0" y="13086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599" y="304800"/>
            <a:ext cx="8128343" cy="62484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noProof="0"/>
              <a:t>I</a:t>
            </a:r>
          </a:p>
        </p:txBody>
      </p:sp>
      <p:sp>
        <p:nvSpPr>
          <p:cNvPr id="2" name="Title 1"/>
          <p:cNvSpPr>
            <a:spLocks noGrp="1"/>
          </p:cNvSpPr>
          <p:nvPr>
            <p:ph type="ctrTitle" hasCustomPrompt="1"/>
          </p:nvPr>
        </p:nvSpPr>
        <p:spPr>
          <a:xfrm>
            <a:off x="1378135" y="1219200"/>
            <a:ext cx="7232465" cy="903638"/>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noProof="0"/>
              <a:t>THANK yOU</a:t>
            </a:r>
          </a:p>
        </p:txBody>
      </p:sp>
      <p:sp>
        <p:nvSpPr>
          <p:cNvPr id="33" name="Rectangle 32">
            <a:extLst>
              <a:ext uri="{FF2B5EF4-FFF2-40B4-BE49-F238E27FC236}">
                <a16:creationId xmlns:a16="http://schemas.microsoft.com/office/drawing/2014/main" id="{E905A207-2310-4F94-86E5-13B4CCC359EC}"/>
              </a:ext>
              <a:ext uri="{C183D7F6-B498-43B3-948B-1728B52AA6E4}">
                <adec:decorative xmlns:adec="http://schemas.microsoft.com/office/drawing/2017/decorative" val="1"/>
              </a:ext>
            </a:extLst>
          </p:cNvPr>
          <p:cNvSpPr/>
          <p:nvPr userDrawn="1"/>
        </p:nvSpPr>
        <p:spPr>
          <a:xfrm rot="5400000" flipV="1">
            <a:off x="1562101" y="-114299"/>
            <a:ext cx="304797" cy="533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noProof="0" dirty="0"/>
              <a:t>Insert Image</a:t>
            </a:r>
          </a:p>
        </p:txBody>
      </p:sp>
    </p:spTree>
    <p:extLst>
      <p:ext uri="{BB962C8B-B14F-4D97-AF65-F5344CB8AC3E}">
        <p14:creationId xmlns:p14="http://schemas.microsoft.com/office/powerpoint/2010/main" val="39325193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Closing-Thank you 2">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2EC3EF4-A2D5-4058-977A-74A37AC365BD}"/>
              </a:ext>
              <a:ext uri="{C183D7F6-B498-43B3-948B-1728B52AA6E4}">
                <adec:decorative xmlns:adec="http://schemas.microsoft.com/office/drawing/2017/decorative" val="1"/>
              </a:ext>
            </a:extLst>
          </p:cNvPr>
          <p:cNvSpPr>
            <a:spLocks noGrp="1"/>
          </p:cNvSpPr>
          <p:nvPr>
            <p:ph type="pic" sz="quarter" idx="11"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2525 h 6858000"/>
              <a:gd name="connsiteX3" fmla="*/ 8273508 w 12192000"/>
              <a:gd name="connsiteY3" fmla="*/ 6858000 h 6858000"/>
              <a:gd name="connsiteX4" fmla="*/ 0 w 1219200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602525"/>
                </a:lnTo>
                <a:lnTo>
                  <a:pt x="8273508" y="6858000"/>
                </a:lnTo>
                <a:lnTo>
                  <a:pt x="0" y="6858000"/>
                </a:lnTo>
                <a:close/>
              </a:path>
            </a:pathLst>
          </a:custGeom>
          <a:solidFill>
            <a:schemeClr val="bg1"/>
          </a:solidFill>
          <a:effectLst>
            <a:outerShdw blurRad="165100" dist="38100" dir="2700000" algn="t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27" name="Text Placeholder 16">
            <a:extLst>
              <a:ext uri="{FF2B5EF4-FFF2-40B4-BE49-F238E27FC236}">
                <a16:creationId xmlns:a16="http://schemas.microsoft.com/office/drawing/2014/main" id="{4E7C74DD-4244-46B7-8336-30F7151DB21B}"/>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8074536" y="3124200"/>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4" name="Text Placeholder 23">
            <a:extLst>
              <a:ext uri="{FF2B5EF4-FFF2-40B4-BE49-F238E27FC236}">
                <a16:creationId xmlns:a16="http://schemas.microsoft.com/office/drawing/2014/main" id="{9DC663CF-0C67-4619-B40E-7832C4DA15FE}"/>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custGeom>
            <a:avLst/>
            <a:gdLst>
              <a:gd name="connsiteX0" fmla="*/ 0 w 7810500"/>
              <a:gd name="connsiteY0" fmla="*/ 0 h 5638800"/>
              <a:gd name="connsiteX1" fmla="*/ 7810500 w 7810500"/>
              <a:gd name="connsiteY1" fmla="*/ 0 h 5638800"/>
              <a:gd name="connsiteX2" fmla="*/ 7810500 w 7810500"/>
              <a:gd name="connsiteY2" fmla="*/ 3151512 h 5638800"/>
              <a:gd name="connsiteX3" fmla="*/ 6252438 w 7810500"/>
              <a:gd name="connsiteY3" fmla="*/ 5638800 h 5638800"/>
              <a:gd name="connsiteX4" fmla="*/ 0 w 7810500"/>
              <a:gd name="connsiteY4" fmla="*/ 5638800 h 563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0500" h="5638800">
                <a:moveTo>
                  <a:pt x="0" y="0"/>
                </a:moveTo>
                <a:lnTo>
                  <a:pt x="7810500" y="0"/>
                </a:lnTo>
                <a:lnTo>
                  <a:pt x="7810500" y="3151512"/>
                </a:lnTo>
                <a:lnTo>
                  <a:pt x="6252438" y="5638800"/>
                </a:lnTo>
                <a:lnTo>
                  <a:pt x="0" y="5638800"/>
                </a:lnTo>
                <a:close/>
              </a:path>
            </a:pathLst>
          </a:custGeom>
          <a:solidFill>
            <a:schemeClr val="accent1"/>
          </a:solidFill>
          <a:effectLst>
            <a:outerShdw blurRad="50800" dist="38100" dir="2700000" algn="tl" rotWithShape="0">
              <a:prstClr val="black">
                <a:alpha val="40000"/>
              </a:prstClr>
            </a:outerShdw>
          </a:effectLst>
        </p:spPr>
        <p:txBody>
          <a:bodyPr wrap="square">
            <a:noAutofit/>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3163809" y="1905000"/>
            <a:ext cx="5864382" cy="2275238"/>
          </a:xfrm>
        </p:spPr>
        <p:txBody>
          <a:bodyPr anchor="ctr">
            <a:normAutofit/>
          </a:bodyPr>
          <a:lstStyle>
            <a:lvl1pPr algn="ctr">
              <a:defRPr lang="en-US" sz="5000" kern="1200" cap="all" spc="100" baseline="0" dirty="0">
                <a:solidFill>
                  <a:schemeClr val="bg1"/>
                </a:solidFill>
                <a:latin typeface="+mj-lt"/>
                <a:ea typeface="+mj-ea"/>
                <a:cs typeface="+mj-cs"/>
              </a:defRPr>
            </a:lvl1pPr>
          </a:lstStyle>
          <a:p>
            <a:r>
              <a:rPr lang="en-US" dirty="0"/>
              <a:t>THANK </a:t>
            </a:r>
            <a:r>
              <a:rPr lang="en-US" dirty="0" err="1"/>
              <a:t>yOU</a:t>
            </a:r>
            <a:endParaRPr lang="en-US" dirty="0"/>
          </a:p>
        </p:txBody>
      </p:sp>
    </p:spTree>
    <p:extLst>
      <p:ext uri="{BB962C8B-B14F-4D97-AF65-F5344CB8AC3E}">
        <p14:creationId xmlns:p14="http://schemas.microsoft.com/office/powerpoint/2010/main" val="161220322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Closing-Thank you 3">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0" y="0"/>
            <a:ext cx="12192000" cy="6858000"/>
          </a:xfrm>
          <a:prstGeom prst="rect">
            <a:avLst/>
          </a:pr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7" name="Text Placeholder 16">
            <a:extLst>
              <a:ext uri="{FF2B5EF4-FFF2-40B4-BE49-F238E27FC236}">
                <a16:creationId xmlns:a16="http://schemas.microsoft.com/office/drawing/2014/main" id="{8F962CE0-5C0C-48F3-A07B-34E33D6704BC}"/>
              </a:ext>
              <a:ext uri="{C183D7F6-B498-43B3-948B-1728B52AA6E4}">
                <adec:decorative xmlns:adec="http://schemas.microsoft.com/office/drawing/2017/decorative" val="1"/>
              </a:ext>
            </a:extLst>
          </p:cNvPr>
          <p:cNvSpPr>
            <a:spLocks noGrp="1"/>
          </p:cNvSpPr>
          <p:nvPr>
            <p:ph type="body" sz="quarter" idx="16" hasCustomPrompt="1"/>
          </p:nvPr>
        </p:nvSpPr>
        <p:spPr>
          <a:xfrm rot="10800000">
            <a:off x="2057400" y="466725"/>
            <a:ext cx="703341" cy="1101901"/>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2" name="Text Placeholder 16">
            <a:extLst>
              <a:ext uri="{FF2B5EF4-FFF2-40B4-BE49-F238E27FC236}">
                <a16:creationId xmlns:a16="http://schemas.microsoft.com/office/drawing/2014/main" id="{654457EF-8A97-4FCA-9870-5095D09BF83E}"/>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9067800" y="46482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0" name="Text Placeholder 16">
            <a:extLst>
              <a:ext uri="{FF2B5EF4-FFF2-40B4-BE49-F238E27FC236}">
                <a16:creationId xmlns:a16="http://schemas.microsoft.com/office/drawing/2014/main" id="{0CC06030-90E1-4B3F-AFDF-369354FBFE62}"/>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solidFill>
            <a:schemeClr val="accent1">
              <a:lumMod val="75000"/>
              <a:alpha val="92000"/>
            </a:schemeClr>
          </a:solidFill>
          <a:effectLst/>
        </p:spPr>
        <p:txBody>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3163809" y="1905000"/>
            <a:ext cx="5864382" cy="2275238"/>
          </a:xfrm>
        </p:spPr>
        <p:txBody>
          <a:bodyPr anchor="ctr">
            <a:normAutofit/>
          </a:bodyPr>
          <a:lstStyle>
            <a:lvl1pPr algn="ctr">
              <a:defRPr lang="en-US" sz="5000" kern="1200" cap="all" spc="100" baseline="0" dirty="0">
                <a:solidFill>
                  <a:schemeClr val="bg1"/>
                </a:solidFill>
                <a:latin typeface="+mj-lt"/>
                <a:ea typeface="+mj-ea"/>
                <a:cs typeface="+mj-cs"/>
              </a:defRPr>
            </a:lvl1pPr>
          </a:lstStyle>
          <a:p>
            <a:r>
              <a:rPr lang="en-US" dirty="0"/>
              <a:t>THANK </a:t>
            </a:r>
            <a:r>
              <a:rPr lang="en-US" dirty="0" err="1"/>
              <a:t>yOU</a:t>
            </a:r>
            <a:endParaRPr lang="en-US" dirty="0"/>
          </a:p>
        </p:txBody>
      </p:sp>
    </p:spTree>
    <p:extLst>
      <p:ext uri="{BB962C8B-B14F-4D97-AF65-F5344CB8AC3E}">
        <p14:creationId xmlns:p14="http://schemas.microsoft.com/office/powerpoint/2010/main" val="265348575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Closing-Thank you 4">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FC033E0E-968F-40A8-BE78-354499D7F913}"/>
              </a:ext>
              <a:ext uri="{C183D7F6-B498-43B3-948B-1728B52AA6E4}">
                <adec:decorative xmlns:adec="http://schemas.microsoft.com/office/drawing/2017/decorative" val="1"/>
              </a:ext>
            </a:extLst>
          </p:cNvPr>
          <p:cNvSpPr>
            <a:spLocks noGrp="1"/>
          </p:cNvSpPr>
          <p:nvPr>
            <p:ph type="body" sz="quarter" idx="21" hasCustomPrompt="1"/>
          </p:nvPr>
        </p:nvSpPr>
        <p:spPr>
          <a:xfrm rot="19594102" flipH="1">
            <a:off x="584131" y="-142449"/>
            <a:ext cx="1218268" cy="6177109"/>
          </a:xfrm>
          <a:custGeom>
            <a:avLst/>
            <a:gdLst>
              <a:gd name="connsiteX0" fmla="*/ 1114975 w 1218268"/>
              <a:gd name="connsiteY0" fmla="*/ 1688918 h 6177109"/>
              <a:gd name="connsiteX1" fmla="*/ 1114975 w 1218268"/>
              <a:gd name="connsiteY1" fmla="*/ 5441035 h 6177109"/>
              <a:gd name="connsiteX2" fmla="*/ 1218268 w 1218268"/>
              <a:gd name="connsiteY2" fmla="*/ 5372844 h 6177109"/>
              <a:gd name="connsiteX3" fmla="*/ 1218268 w 1218268"/>
              <a:gd name="connsiteY3" fmla="*/ 1845382 h 6177109"/>
              <a:gd name="connsiteX4" fmla="*/ 675740 w 1218268"/>
              <a:gd name="connsiteY4" fmla="*/ 1023583 h 6177109"/>
              <a:gd name="connsiteX5" fmla="*/ 675740 w 1218268"/>
              <a:gd name="connsiteY5" fmla="*/ 5731005 h 6177109"/>
              <a:gd name="connsiteX6" fmla="*/ 951275 w 1218268"/>
              <a:gd name="connsiteY6" fmla="*/ 5549105 h 6177109"/>
              <a:gd name="connsiteX7" fmla="*/ 951275 w 1218268"/>
              <a:gd name="connsiteY7" fmla="*/ 1440952 h 6177109"/>
              <a:gd name="connsiteX8" fmla="*/ 0 w 1218268"/>
              <a:gd name="connsiteY8" fmla="*/ 0 h 6177109"/>
              <a:gd name="connsiteX9" fmla="*/ 0 w 1218268"/>
              <a:gd name="connsiteY9" fmla="*/ 6177109 h 6177109"/>
              <a:gd name="connsiteX10" fmla="*/ 485620 w 1218268"/>
              <a:gd name="connsiteY10" fmla="*/ 5856517 h 6177109"/>
              <a:gd name="connsiteX11" fmla="*/ 485620 w 1218268"/>
              <a:gd name="connsiteY11" fmla="*/ 735597 h 617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8268" h="6177109">
                <a:moveTo>
                  <a:pt x="1114975" y="1688918"/>
                </a:moveTo>
                <a:lnTo>
                  <a:pt x="1114975" y="5441035"/>
                </a:lnTo>
                <a:lnTo>
                  <a:pt x="1218268" y="5372844"/>
                </a:lnTo>
                <a:lnTo>
                  <a:pt x="1218268" y="1845382"/>
                </a:lnTo>
                <a:close/>
                <a:moveTo>
                  <a:pt x="675740" y="1023583"/>
                </a:moveTo>
                <a:lnTo>
                  <a:pt x="675740" y="5731005"/>
                </a:lnTo>
                <a:lnTo>
                  <a:pt x="951275" y="5549105"/>
                </a:lnTo>
                <a:lnTo>
                  <a:pt x="951275" y="1440952"/>
                </a:lnTo>
                <a:close/>
                <a:moveTo>
                  <a:pt x="0" y="0"/>
                </a:moveTo>
                <a:lnTo>
                  <a:pt x="0" y="6177109"/>
                </a:lnTo>
                <a:lnTo>
                  <a:pt x="485620" y="5856517"/>
                </a:lnTo>
                <a:lnTo>
                  <a:pt x="485620" y="735597"/>
                </a:lnTo>
                <a:close/>
              </a:path>
            </a:pathLst>
          </a:custGeom>
          <a:solidFill>
            <a:schemeClr val="bg1"/>
          </a:solidFill>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15" name="Picture Placeholder 14">
            <a:extLst>
              <a:ext uri="{FF2B5EF4-FFF2-40B4-BE49-F238E27FC236}">
                <a16:creationId xmlns:a16="http://schemas.microsoft.com/office/drawing/2014/main" id="{B9454D95-B362-4CB6-B706-EB2022A3342D}"/>
              </a:ext>
              <a:ext uri="{C183D7F6-B498-43B3-948B-1728B52AA6E4}">
                <adec:decorative xmlns:adec="http://schemas.microsoft.com/office/drawing/2017/decorative" val="1"/>
              </a:ext>
            </a:extLst>
          </p:cNvPr>
          <p:cNvSpPr>
            <a:spLocks noGrp="1"/>
          </p:cNvSpPr>
          <p:nvPr>
            <p:ph type="pic" sz="quarter" idx="11" hasCustomPrompt="1"/>
          </p:nvPr>
        </p:nvSpPr>
        <p:spPr>
          <a:xfrm>
            <a:off x="3124200" y="0"/>
            <a:ext cx="9067800" cy="6858000"/>
          </a:xfrm>
          <a:custGeom>
            <a:avLst/>
            <a:gdLst>
              <a:gd name="connsiteX0" fmla="*/ 5205086 w 9067800"/>
              <a:gd name="connsiteY0" fmla="*/ 0 h 6858000"/>
              <a:gd name="connsiteX1" fmla="*/ 6957685 w 9067800"/>
              <a:gd name="connsiteY1" fmla="*/ 0 h 6858000"/>
              <a:gd name="connsiteX2" fmla="*/ 9067800 w 9067800"/>
              <a:gd name="connsiteY2" fmla="*/ 0 h 6858000"/>
              <a:gd name="connsiteX3" fmla="*/ 9067800 w 9067800"/>
              <a:gd name="connsiteY3" fmla="*/ 6827058 h 6858000"/>
              <a:gd name="connsiteX4" fmla="*/ 9044315 w 9067800"/>
              <a:gd name="connsiteY4" fmla="*/ 6858000 h 6858000"/>
              <a:gd name="connsiteX5" fmla="*/ 7291715 w 9067800"/>
              <a:gd name="connsiteY5" fmla="*/ 6858000 h 6858000"/>
              <a:gd name="connsiteX6" fmla="*/ 1752601 w 9067800"/>
              <a:gd name="connsiteY6" fmla="*/ 6858000 h 6858000"/>
              <a:gd name="connsiteX7" fmla="*/ 0 w 90678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67800" h="6858000">
                <a:moveTo>
                  <a:pt x="5205086" y="0"/>
                </a:moveTo>
                <a:lnTo>
                  <a:pt x="6957685" y="0"/>
                </a:lnTo>
                <a:lnTo>
                  <a:pt x="9067800" y="0"/>
                </a:lnTo>
                <a:lnTo>
                  <a:pt x="9067800" y="6827058"/>
                </a:lnTo>
                <a:lnTo>
                  <a:pt x="9044315" y="6858000"/>
                </a:lnTo>
                <a:lnTo>
                  <a:pt x="7291715" y="6858000"/>
                </a:lnTo>
                <a:lnTo>
                  <a:pt x="1752601" y="6858000"/>
                </a:lnTo>
                <a:lnTo>
                  <a:pt x="0" y="6858000"/>
                </a:lnTo>
                <a:close/>
              </a:path>
            </a:pathLst>
          </a:cu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533400" y="266700"/>
            <a:ext cx="5105400" cy="63246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933450" y="762000"/>
            <a:ext cx="4381500" cy="3429000"/>
          </a:xfrm>
        </p:spPr>
        <p:txBody>
          <a:bodyPr anchor="ctr">
            <a:normAutofit/>
          </a:bodyPr>
          <a:lstStyle>
            <a:lvl1pPr algn="ctr">
              <a:defRPr sz="5000" spc="200" baseline="0"/>
            </a:lvl1pPr>
          </a:lstStyle>
          <a:p>
            <a:r>
              <a:rPr lang="en-US" dirty="0"/>
              <a:t>THANK </a:t>
            </a:r>
            <a:r>
              <a:rPr lang="en-US" dirty="0" err="1"/>
              <a:t>yOU</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0800000" flipV="1">
            <a:off x="314325" y="49530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304480348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losing-Thank you 5">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56388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1257300" y="1447800"/>
            <a:ext cx="4114800" cy="3962400"/>
          </a:xfrm>
        </p:spPr>
        <p:txBody>
          <a:bodyPr anchor="ctr">
            <a:normAutofit/>
          </a:bodyPr>
          <a:lstStyle>
            <a:lvl1pPr algn="ctr">
              <a:defRPr sz="5000" spc="200" baseline="0"/>
            </a:lvl1pPr>
          </a:lstStyle>
          <a:p>
            <a:r>
              <a:rPr lang="en-US" dirty="0"/>
              <a:t>THANK </a:t>
            </a:r>
            <a:r>
              <a:rPr lang="en-US" dirty="0" err="1"/>
              <a:t>yOU</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a:off x="2705100" y="409575"/>
            <a:ext cx="1219200" cy="400050"/>
          </a:xfr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a:off x="2705100" y="6076950"/>
            <a:ext cx="1219200" cy="400050"/>
          </a:xfrm>
          <a:solidFill>
            <a:schemeClr val="accent2"/>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1325539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FC033E0E-968F-40A8-BE78-354499D7F913}"/>
              </a:ext>
              <a:ext uri="{C183D7F6-B498-43B3-948B-1728B52AA6E4}">
                <adec:decorative xmlns:adec="http://schemas.microsoft.com/office/drawing/2017/decorative" val="1"/>
              </a:ext>
            </a:extLst>
          </p:cNvPr>
          <p:cNvSpPr>
            <a:spLocks noGrp="1"/>
          </p:cNvSpPr>
          <p:nvPr>
            <p:ph type="body" sz="quarter" idx="21" hasCustomPrompt="1"/>
          </p:nvPr>
        </p:nvSpPr>
        <p:spPr>
          <a:xfrm rot="19594102" flipH="1">
            <a:off x="584131" y="-142449"/>
            <a:ext cx="1218268" cy="6177109"/>
          </a:xfrm>
          <a:custGeom>
            <a:avLst/>
            <a:gdLst>
              <a:gd name="connsiteX0" fmla="*/ 1114975 w 1218268"/>
              <a:gd name="connsiteY0" fmla="*/ 1688918 h 6177109"/>
              <a:gd name="connsiteX1" fmla="*/ 1114975 w 1218268"/>
              <a:gd name="connsiteY1" fmla="*/ 5441035 h 6177109"/>
              <a:gd name="connsiteX2" fmla="*/ 1218268 w 1218268"/>
              <a:gd name="connsiteY2" fmla="*/ 5372844 h 6177109"/>
              <a:gd name="connsiteX3" fmla="*/ 1218268 w 1218268"/>
              <a:gd name="connsiteY3" fmla="*/ 1845382 h 6177109"/>
              <a:gd name="connsiteX4" fmla="*/ 675740 w 1218268"/>
              <a:gd name="connsiteY4" fmla="*/ 1023583 h 6177109"/>
              <a:gd name="connsiteX5" fmla="*/ 675740 w 1218268"/>
              <a:gd name="connsiteY5" fmla="*/ 5731005 h 6177109"/>
              <a:gd name="connsiteX6" fmla="*/ 951275 w 1218268"/>
              <a:gd name="connsiteY6" fmla="*/ 5549105 h 6177109"/>
              <a:gd name="connsiteX7" fmla="*/ 951275 w 1218268"/>
              <a:gd name="connsiteY7" fmla="*/ 1440952 h 6177109"/>
              <a:gd name="connsiteX8" fmla="*/ 0 w 1218268"/>
              <a:gd name="connsiteY8" fmla="*/ 0 h 6177109"/>
              <a:gd name="connsiteX9" fmla="*/ 0 w 1218268"/>
              <a:gd name="connsiteY9" fmla="*/ 6177109 h 6177109"/>
              <a:gd name="connsiteX10" fmla="*/ 485620 w 1218268"/>
              <a:gd name="connsiteY10" fmla="*/ 5856517 h 6177109"/>
              <a:gd name="connsiteX11" fmla="*/ 485620 w 1218268"/>
              <a:gd name="connsiteY11" fmla="*/ 735597 h 617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8268" h="6177109">
                <a:moveTo>
                  <a:pt x="1114975" y="1688918"/>
                </a:moveTo>
                <a:lnTo>
                  <a:pt x="1114975" y="5441035"/>
                </a:lnTo>
                <a:lnTo>
                  <a:pt x="1218268" y="5372844"/>
                </a:lnTo>
                <a:lnTo>
                  <a:pt x="1218268" y="1845382"/>
                </a:lnTo>
                <a:close/>
                <a:moveTo>
                  <a:pt x="675740" y="1023583"/>
                </a:moveTo>
                <a:lnTo>
                  <a:pt x="675740" y="5731005"/>
                </a:lnTo>
                <a:lnTo>
                  <a:pt x="951275" y="5549105"/>
                </a:lnTo>
                <a:lnTo>
                  <a:pt x="951275" y="1440952"/>
                </a:lnTo>
                <a:close/>
                <a:moveTo>
                  <a:pt x="0" y="0"/>
                </a:moveTo>
                <a:lnTo>
                  <a:pt x="0" y="6177109"/>
                </a:lnTo>
                <a:lnTo>
                  <a:pt x="485620" y="5856517"/>
                </a:lnTo>
                <a:lnTo>
                  <a:pt x="485620" y="735597"/>
                </a:lnTo>
                <a:close/>
              </a:path>
            </a:pathLst>
          </a:custGeom>
          <a:solidFill>
            <a:schemeClr val="bg1"/>
          </a:solidFill>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15" name="Picture Placeholder 14">
            <a:extLst>
              <a:ext uri="{FF2B5EF4-FFF2-40B4-BE49-F238E27FC236}">
                <a16:creationId xmlns:a16="http://schemas.microsoft.com/office/drawing/2014/main" id="{B9454D95-B362-4CB6-B706-EB2022A3342D}"/>
              </a:ext>
              <a:ext uri="{C183D7F6-B498-43B3-948B-1728B52AA6E4}">
                <adec:decorative xmlns:adec="http://schemas.microsoft.com/office/drawing/2017/decorative" val="1"/>
              </a:ext>
            </a:extLst>
          </p:cNvPr>
          <p:cNvSpPr>
            <a:spLocks noGrp="1"/>
          </p:cNvSpPr>
          <p:nvPr>
            <p:ph type="pic" sz="quarter" idx="11" hasCustomPrompt="1"/>
          </p:nvPr>
        </p:nvSpPr>
        <p:spPr>
          <a:xfrm>
            <a:off x="3124200" y="0"/>
            <a:ext cx="9067800" cy="6858000"/>
          </a:xfrm>
          <a:custGeom>
            <a:avLst/>
            <a:gdLst>
              <a:gd name="connsiteX0" fmla="*/ 5205086 w 9067800"/>
              <a:gd name="connsiteY0" fmla="*/ 0 h 6858000"/>
              <a:gd name="connsiteX1" fmla="*/ 6957685 w 9067800"/>
              <a:gd name="connsiteY1" fmla="*/ 0 h 6858000"/>
              <a:gd name="connsiteX2" fmla="*/ 9067800 w 9067800"/>
              <a:gd name="connsiteY2" fmla="*/ 0 h 6858000"/>
              <a:gd name="connsiteX3" fmla="*/ 9067800 w 9067800"/>
              <a:gd name="connsiteY3" fmla="*/ 6827058 h 6858000"/>
              <a:gd name="connsiteX4" fmla="*/ 9044315 w 9067800"/>
              <a:gd name="connsiteY4" fmla="*/ 6858000 h 6858000"/>
              <a:gd name="connsiteX5" fmla="*/ 7291715 w 9067800"/>
              <a:gd name="connsiteY5" fmla="*/ 6858000 h 6858000"/>
              <a:gd name="connsiteX6" fmla="*/ 1752601 w 9067800"/>
              <a:gd name="connsiteY6" fmla="*/ 6858000 h 6858000"/>
              <a:gd name="connsiteX7" fmla="*/ 0 w 90678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67800" h="6858000">
                <a:moveTo>
                  <a:pt x="5205086" y="0"/>
                </a:moveTo>
                <a:lnTo>
                  <a:pt x="6957685" y="0"/>
                </a:lnTo>
                <a:lnTo>
                  <a:pt x="9067800" y="0"/>
                </a:lnTo>
                <a:lnTo>
                  <a:pt x="9067800" y="6827058"/>
                </a:lnTo>
                <a:lnTo>
                  <a:pt x="9044315" y="6858000"/>
                </a:lnTo>
                <a:lnTo>
                  <a:pt x="7291715" y="6858000"/>
                </a:lnTo>
                <a:lnTo>
                  <a:pt x="1752601" y="6858000"/>
                </a:lnTo>
                <a:lnTo>
                  <a:pt x="0" y="6858000"/>
                </a:lnTo>
                <a:close/>
              </a:path>
            </a:pathLst>
          </a:cu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533400" y="266700"/>
            <a:ext cx="5105400" cy="63246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933450" y="762000"/>
            <a:ext cx="4381500" cy="3429000"/>
          </a:xfrm>
        </p:spPr>
        <p:txBody>
          <a:bodyPr anchor="ctr">
            <a:normAutofit/>
          </a:bodyPr>
          <a:lstStyle>
            <a:lvl1pPr algn="ct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933450" y="4343400"/>
            <a:ext cx="4381500" cy="1355732"/>
          </a:xfrm>
        </p:spPr>
        <p:txBody>
          <a:bodyPr lIns="91440" rIns="91440" anchor="t">
            <a:normAutofit/>
          </a:bodyPr>
          <a:lstStyle>
            <a:lvl1pPr marL="0" indent="0" algn="ctr">
              <a:lnSpc>
                <a:spcPct val="100000"/>
              </a:lnSpc>
              <a:spcBef>
                <a:spcPts val="0"/>
              </a:spcBef>
              <a:spcAft>
                <a:spcPts val="0"/>
              </a:spcAft>
              <a:buNone/>
              <a:defRPr sz="16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0800000" flipV="1">
            <a:off x="314325" y="49530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104992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56388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57300" y="1447800"/>
            <a:ext cx="4114800" cy="3962400"/>
          </a:xfrm>
        </p:spPr>
        <p:txBody>
          <a:bodyPr anchor="ctr">
            <a:normAutofit/>
          </a:bodyPr>
          <a:lstStyle>
            <a:lvl1pPr algn="ct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6057900" y="4495801"/>
            <a:ext cx="4876800" cy="609600"/>
          </a:xfrm>
        </p:spPr>
        <p:txBody>
          <a:bodyPr lIns="91440" rIns="91440" anchor="ctr">
            <a:normAutofit/>
          </a:bodyPr>
          <a:lstStyle>
            <a:lvl1pPr marL="0" indent="0" algn="l">
              <a:lnSpc>
                <a:spcPct val="100000"/>
              </a:lnSpc>
              <a:spcBef>
                <a:spcPts val="0"/>
              </a:spcBef>
              <a:spcAft>
                <a:spcPts val="0"/>
              </a:spcAft>
              <a:buNone/>
              <a:defRPr sz="16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a:off x="2705100" y="409575"/>
            <a:ext cx="1219200" cy="400050"/>
          </a:xfr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a:off x="2705100" y="6076950"/>
            <a:ext cx="1219200" cy="400050"/>
          </a:xfrm>
          <a:solidFill>
            <a:schemeClr val="accent2"/>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2601318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1447800"/>
          </a:xfrm>
        </p:spPr>
        <p:txBody>
          <a:bodyPr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2667000"/>
            <a:ext cx="10288693"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14" name="Slide Number Placeholder 5">
            <a:extLst>
              <a:ext uri="{FF2B5EF4-FFF2-40B4-BE49-F238E27FC236}">
                <a16:creationId xmlns:a16="http://schemas.microsoft.com/office/drawing/2014/main" id="{0621E917-505B-493E-99EE-2E57CB3327C6}"/>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792466477"/>
      </p:ext>
    </p:extLst>
  </p:cSld>
  <p:clrMapOvr>
    <a:masterClrMapping/>
  </p:clrMapOvr>
  <p:extLst>
    <p:ext uri="{DCECCB84-F9BA-43D5-87BE-67443E8EF086}">
      <p15:sldGuideLst xmlns:p15="http://schemas.microsoft.com/office/powerpoint/2012/main">
        <p15:guide id="1" orient="horz" pos="2160" userDrawn="1">
          <p15:clr>
            <a:srgbClr val="FBAE40"/>
          </p15:clr>
        </p15:guide>
        <p15:guide id="2" orient="horz" pos="72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Emphasis-Sub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2667000"/>
            <a:ext cx="10288693"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1" y="1676400"/>
            <a:ext cx="10837333" cy="424732"/>
          </a:xfrm>
          <a:solidFill>
            <a:schemeClr val="accent1"/>
          </a:solidFill>
        </p:spPr>
        <p:txBody>
          <a:bodyPr wrap="square" lIns="640080" rIns="91440">
            <a:spAutoFit/>
          </a:bodyPr>
          <a:lstStyle>
            <a:lvl1pPr marL="0" indent="0">
              <a:buNone/>
              <a:defRPr sz="2400" b="0">
                <a:solidFill>
                  <a:schemeClr val="bg1"/>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08E95652-9528-4150-8049-C40C3BB1BB08}"/>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130594764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8640" y="548640"/>
            <a:ext cx="11106150"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8640" y="2103120"/>
            <a:ext cx="11106150" cy="422148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4938679"/>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1" r:id="rId3"/>
    <p:sldLayoutId id="2147483962" r:id="rId4"/>
    <p:sldLayoutId id="2147483964" r:id="rId5"/>
    <p:sldLayoutId id="2147483958" r:id="rId6"/>
    <p:sldLayoutId id="2147483963" r:id="rId7"/>
    <p:sldLayoutId id="2147483957" r:id="rId8"/>
    <p:sldLayoutId id="2147483965" r:id="rId9"/>
    <p:sldLayoutId id="2147483966" r:id="rId10"/>
    <p:sldLayoutId id="2147483996" r:id="rId11"/>
    <p:sldLayoutId id="2147483997" r:id="rId12"/>
    <p:sldLayoutId id="2147483998" r:id="rId13"/>
    <p:sldLayoutId id="2147483999" r:id="rId14"/>
    <p:sldLayoutId id="2147484000" r:id="rId15"/>
    <p:sldLayoutId id="2147484001" r:id="rId16"/>
    <p:sldLayoutId id="2147484007" r:id="rId17"/>
    <p:sldLayoutId id="2147483967" r:id="rId18"/>
    <p:sldLayoutId id="2147483968" r:id="rId19"/>
    <p:sldLayoutId id="2147483987" r:id="rId20"/>
    <p:sldLayoutId id="2147483969" r:id="rId21"/>
    <p:sldLayoutId id="2147483970" r:id="rId22"/>
    <p:sldLayoutId id="2147483971" r:id="rId23"/>
    <p:sldLayoutId id="2147483972" r:id="rId24"/>
    <p:sldLayoutId id="2147483973" r:id="rId25"/>
    <p:sldLayoutId id="2147483978" r:id="rId26"/>
    <p:sldLayoutId id="2147483974" r:id="rId27"/>
    <p:sldLayoutId id="2147483975" r:id="rId28"/>
    <p:sldLayoutId id="2147483976" r:id="rId29"/>
    <p:sldLayoutId id="2147483977" r:id="rId30"/>
    <p:sldLayoutId id="2147483988" r:id="rId31"/>
    <p:sldLayoutId id="2147483989" r:id="rId32"/>
    <p:sldLayoutId id="2147483990" r:id="rId33"/>
    <p:sldLayoutId id="2147483991" r:id="rId34"/>
    <p:sldLayoutId id="2147483992" r:id="rId35"/>
    <p:sldLayoutId id="2147483993" r:id="rId36"/>
    <p:sldLayoutId id="2147483995" r:id="rId37"/>
    <p:sldLayoutId id="2147484002" r:id="rId38"/>
    <p:sldLayoutId id="2147484003" r:id="rId39"/>
    <p:sldLayoutId id="2147484004" r:id="rId40"/>
    <p:sldLayoutId id="2147483994" r:id="rId41"/>
    <p:sldLayoutId id="2147484005" r:id="rId42"/>
    <p:sldLayoutId id="2147484006" r:id="rId43"/>
    <p:sldLayoutId id="2147483979" r:id="rId44"/>
    <p:sldLayoutId id="2147483980" r:id="rId45"/>
    <p:sldLayoutId id="2147483981" r:id="rId46"/>
    <p:sldLayoutId id="2147483982" r:id="rId47"/>
    <p:sldLayoutId id="2147483983" r:id="rId48"/>
    <p:sldLayoutId id="2147483984" r:id="rId49"/>
    <p:sldLayoutId id="2147483985" r:id="rId50"/>
    <p:sldLayoutId id="2147483986" r:id="rId51"/>
    <p:sldLayoutId id="2147484008" r:id="rId52"/>
    <p:sldLayoutId id="2147484009" r:id="rId53"/>
    <p:sldLayoutId id="2147484010" r:id="rId54"/>
    <p:sldLayoutId id="2147484011" r:id="rId55"/>
    <p:sldLayoutId id="2147484012" r:id="rId56"/>
  </p:sldLayoutIdLst>
  <p:hf hdr="0" ftr="0" dt="0"/>
  <p:txStyles>
    <p:titleStyle>
      <a:lvl1pPr algn="l" defTabSz="914400" rtl="0" eaLnBrk="1" latinLnBrk="0" hangingPunct="1">
        <a:lnSpc>
          <a:spcPct val="90000"/>
        </a:lnSpc>
        <a:spcBef>
          <a:spcPct val="0"/>
        </a:spcBef>
        <a:buNone/>
        <a:defRPr sz="4200" kern="1200" cap="all" spc="100" baseline="0">
          <a:solidFill>
            <a:schemeClr val="tx1">
              <a:lumMod val="95000"/>
              <a:lumOff val="5000"/>
            </a:schemeClr>
          </a:solidFill>
          <a:latin typeface="+mj-lt"/>
          <a:ea typeface="+mj-ea"/>
          <a:cs typeface="+mj-cs"/>
        </a:defRPr>
      </a:lvl1pPr>
    </p:titleStyle>
    <p:bodyStyle>
      <a:lvl1pPr marL="228600" indent="-22860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36">
          <p15:clr>
            <a:srgbClr val="F26B43"/>
          </p15:clr>
        </p15:guide>
        <p15:guide id="4" orient="horz" pos="336">
          <p15:clr>
            <a:srgbClr val="F26B43"/>
          </p15:clr>
        </p15:guide>
        <p15:guide id="5" pos="7344">
          <p15:clr>
            <a:srgbClr val="F26B43"/>
          </p15:clr>
        </p15:guide>
        <p15:guide id="6" orient="horz" pos="398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0.xml"/><Relationship Id="rId5" Type="http://schemas.openxmlformats.org/officeDocument/2006/relationships/image" Target="../media/image16.jpe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hyperlink" Target="https://data.worldbank.org/" TargetMode="Externa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hyperlink" Target="https://data.un.org/" TargetMode="Externa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hyperlink" Target="https://www.who.int/data/gho" TargetMode="Externa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5.xml"/><Relationship Id="rId5" Type="http://schemas.openxmlformats.org/officeDocument/2006/relationships/image" Target="../media/image5.sv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3" Type="http://schemas.openxmlformats.org/officeDocument/2006/relationships/hyperlink" Target="https://data.un.org/" TargetMode="External"/><Relationship Id="rId2" Type="http://schemas.openxmlformats.org/officeDocument/2006/relationships/hyperlink" Target="https://data.worldbank.org/" TargetMode="External"/><Relationship Id="rId1" Type="http://schemas.openxmlformats.org/officeDocument/2006/relationships/slideLayout" Target="../slideLayouts/slideLayout15.xml"/><Relationship Id="rId6" Type="http://schemas.openxmlformats.org/officeDocument/2006/relationships/hyperlink" Target="https://data.oecd.org/" TargetMode="External"/><Relationship Id="rId5" Type="http://schemas.openxmlformats.org/officeDocument/2006/relationships/hyperlink" Target="https://data.imf.org/" TargetMode="External"/><Relationship Id="rId4" Type="http://schemas.openxmlformats.org/officeDocument/2006/relationships/hyperlink" Target="https://www.who.int/data/gho"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09890287-4DB6-4C87-AEAF-17E9594F401B}"/>
              </a:ext>
              <a:ext uri="{C183D7F6-B498-43B3-948B-1728B52AA6E4}">
                <adec:decorative xmlns:adec="http://schemas.microsoft.com/office/drawing/2017/decorative" val="1"/>
              </a:ext>
            </a:extLst>
          </p:cNvPr>
          <p:cNvPicPr>
            <a:picLocks noGrp="1" noChangeAspect="1"/>
          </p:cNvPicPr>
          <p:nvPr>
            <p:ph type="pic" sz="quarter" idx="11"/>
          </p:nvPr>
        </p:nvPicPr>
        <p:blipFill>
          <a:blip r:embed="rId3"/>
          <a:srcRect t="7813" b="7813"/>
          <a:stretch>
            <a:fillRect/>
          </a:stretch>
        </p:blipFill>
        <p:spPr/>
      </p:pic>
      <p:sp>
        <p:nvSpPr>
          <p:cNvPr id="285" name="Text Placeholder 284">
            <a:extLst>
              <a:ext uri="{FF2B5EF4-FFF2-40B4-BE49-F238E27FC236}">
                <a16:creationId xmlns:a16="http://schemas.microsoft.com/office/drawing/2014/main" id="{C0BF9B80-F084-4423-8C1C-E79BE829875F}"/>
              </a:ext>
              <a:ext uri="{C183D7F6-B498-43B3-948B-1728B52AA6E4}">
                <adec:decorative xmlns:adec="http://schemas.microsoft.com/office/drawing/2017/decorative" val="1"/>
              </a:ext>
            </a:extLst>
          </p:cNvPr>
          <p:cNvSpPr>
            <a:spLocks noGrp="1"/>
          </p:cNvSpPr>
          <p:nvPr>
            <p:ph type="body" sz="quarter" idx="13"/>
          </p:nvPr>
        </p:nvSpPr>
        <p:spPr/>
        <p:txBody>
          <a:bodyPr/>
          <a:lstStyle/>
          <a:p>
            <a:endParaRPr lang="en-US" dirty="0"/>
          </a:p>
        </p:txBody>
      </p:sp>
      <p:sp>
        <p:nvSpPr>
          <p:cNvPr id="286" name="Text Placeholder 285">
            <a:extLst>
              <a:ext uri="{FF2B5EF4-FFF2-40B4-BE49-F238E27FC236}">
                <a16:creationId xmlns:a16="http://schemas.microsoft.com/office/drawing/2014/main" id="{9626180B-FF05-48CF-BFB3-C95C9B5DAB99}"/>
              </a:ext>
              <a:ext uri="{C183D7F6-B498-43B3-948B-1728B52AA6E4}">
                <adec:decorative xmlns:adec="http://schemas.microsoft.com/office/drawing/2017/decorative" val="1"/>
              </a:ext>
            </a:extLst>
          </p:cNvPr>
          <p:cNvSpPr>
            <a:spLocks noGrp="1"/>
          </p:cNvSpPr>
          <p:nvPr>
            <p:ph type="body" sz="quarter" idx="15"/>
          </p:nvPr>
        </p:nvSpPr>
        <p:spPr/>
        <p:txBody>
          <a:bodyPr/>
          <a:lstStyle/>
          <a:p>
            <a:endParaRPr lang="en-US" dirty="0"/>
          </a:p>
        </p:txBody>
      </p:sp>
      <p:sp>
        <p:nvSpPr>
          <p:cNvPr id="6" name="Title 5">
            <a:extLst>
              <a:ext uri="{FF2B5EF4-FFF2-40B4-BE49-F238E27FC236}">
                <a16:creationId xmlns:a16="http://schemas.microsoft.com/office/drawing/2014/main" id="{3933031D-018B-489E-B613-2113C1CD2360}"/>
              </a:ext>
            </a:extLst>
          </p:cNvPr>
          <p:cNvSpPr>
            <a:spLocks noGrp="1"/>
          </p:cNvSpPr>
          <p:nvPr>
            <p:ph type="ctrTitle"/>
          </p:nvPr>
        </p:nvSpPr>
        <p:spPr>
          <a:xfrm>
            <a:off x="3071664" y="1556792"/>
            <a:ext cx="5956527" cy="2277784"/>
          </a:xfrm>
        </p:spPr>
        <p:txBody>
          <a:bodyPr>
            <a:normAutofit/>
          </a:bodyPr>
          <a:lstStyle/>
          <a:p>
            <a:br>
              <a:rPr lang="en-GB" sz="5400" b="1" dirty="0">
                <a:ea typeface="Calibri" panose="020F0502020204030204" pitchFamily="34" charset="0"/>
                <a:cs typeface="Calibri" panose="020F0502020204030204" pitchFamily="34" charset="0"/>
              </a:rPr>
            </a:br>
            <a:r>
              <a:rPr lang="en-GB" sz="6000" b="1" dirty="0">
                <a:ea typeface="Calibri" panose="020F0502020204030204" pitchFamily="34" charset="0"/>
                <a:cs typeface="Calibri" panose="020F0502020204030204" pitchFamily="34" charset="0"/>
              </a:rPr>
              <a:t>Group 4</a:t>
            </a:r>
            <a:endParaRPr lang="en-US" sz="6000" dirty="0"/>
          </a:p>
        </p:txBody>
      </p:sp>
      <p:sp>
        <p:nvSpPr>
          <p:cNvPr id="7" name="Subtitle 6">
            <a:extLst>
              <a:ext uri="{FF2B5EF4-FFF2-40B4-BE49-F238E27FC236}">
                <a16:creationId xmlns:a16="http://schemas.microsoft.com/office/drawing/2014/main" id="{606F8B2E-A7F5-4413-BEED-BFF7C3D9FF78}"/>
              </a:ext>
            </a:extLst>
          </p:cNvPr>
          <p:cNvSpPr>
            <a:spLocks noGrp="1"/>
          </p:cNvSpPr>
          <p:nvPr>
            <p:ph type="subTitle" idx="1"/>
          </p:nvPr>
        </p:nvSpPr>
        <p:spPr>
          <a:xfrm>
            <a:off x="4007768" y="4297679"/>
            <a:ext cx="4124525" cy="787505"/>
          </a:xfrm>
        </p:spPr>
        <p:txBody>
          <a:bodyPr>
            <a:normAutofit/>
          </a:bodyPr>
          <a:lstStyle/>
          <a:p>
            <a:r>
              <a:rPr lang="en-US" sz="2400" b="1" dirty="0"/>
              <a:t>11</a:t>
            </a:r>
            <a:r>
              <a:rPr lang="en-US" sz="2400" b="1" baseline="30000" dirty="0"/>
              <a:t>th</a:t>
            </a:r>
            <a:r>
              <a:rPr lang="en-US" sz="2400" b="1" dirty="0"/>
              <a:t> August 2025</a:t>
            </a:r>
          </a:p>
        </p:txBody>
      </p:sp>
    </p:spTree>
    <p:extLst>
      <p:ext uri="{BB962C8B-B14F-4D97-AF65-F5344CB8AC3E}">
        <p14:creationId xmlns:p14="http://schemas.microsoft.com/office/powerpoint/2010/main" val="31352289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9FFB65-FF05-4978-E212-6C8A5A1F20D0}"/>
            </a:ext>
          </a:extLst>
        </p:cNvPr>
        <p:cNvGrpSpPr/>
        <p:nvPr/>
      </p:nvGrpSpPr>
      <p:grpSpPr>
        <a:xfrm>
          <a:off x="0" y="0"/>
          <a:ext cx="0" cy="0"/>
          <a:chOff x="0" y="0"/>
          <a:chExt cx="0" cy="0"/>
        </a:xfrm>
      </p:grpSpPr>
      <p:sp>
        <p:nvSpPr>
          <p:cNvPr id="43" name="Title 42">
            <a:extLst>
              <a:ext uri="{FF2B5EF4-FFF2-40B4-BE49-F238E27FC236}">
                <a16:creationId xmlns:a16="http://schemas.microsoft.com/office/drawing/2014/main" id="{A8C46B21-E642-5A5E-4523-D983BFFF3343}"/>
              </a:ext>
            </a:extLst>
          </p:cNvPr>
          <p:cNvSpPr>
            <a:spLocks noGrp="1"/>
          </p:cNvSpPr>
          <p:nvPr>
            <p:ph type="title"/>
          </p:nvPr>
        </p:nvSpPr>
        <p:spPr>
          <a:xfrm>
            <a:off x="839416" y="111740"/>
            <a:ext cx="10729192" cy="487722"/>
          </a:xfrm>
        </p:spPr>
        <p:txBody>
          <a:bodyPr anchor="t">
            <a:noAutofit/>
          </a:bodyPr>
          <a:lstStyle/>
          <a:p>
            <a:r>
              <a:rPr lang="en-US" sz="3200" dirty="0">
                <a:solidFill>
                  <a:srgbClr val="7030A0"/>
                </a:solidFill>
              </a:rPr>
              <a:t>  THREE KEY OPEN DATA SOURCES</a:t>
            </a:r>
          </a:p>
        </p:txBody>
      </p:sp>
      <p:sp>
        <p:nvSpPr>
          <p:cNvPr id="44" name="Subtitle 43">
            <a:extLst>
              <a:ext uri="{FF2B5EF4-FFF2-40B4-BE49-F238E27FC236}">
                <a16:creationId xmlns:a16="http://schemas.microsoft.com/office/drawing/2014/main" id="{766B8F57-0A60-F36B-0DF9-989007AF8B42}"/>
              </a:ext>
            </a:extLst>
          </p:cNvPr>
          <p:cNvSpPr>
            <a:spLocks noGrp="1"/>
          </p:cNvSpPr>
          <p:nvPr>
            <p:ph sz="quarter" idx="13"/>
          </p:nvPr>
        </p:nvSpPr>
        <p:spPr>
          <a:xfrm>
            <a:off x="4583832" y="2003811"/>
            <a:ext cx="5256584" cy="4199399"/>
          </a:xfrm>
        </p:spPr>
        <p:txBody>
          <a:bodyPr anchor="t">
            <a:noAutofit/>
          </a:bodyPr>
          <a:lstStyle/>
          <a:p>
            <a:pPr marL="0" indent="0">
              <a:lnSpc>
                <a:spcPct val="90000"/>
              </a:lnSpc>
              <a:buNone/>
            </a:pPr>
            <a:r>
              <a:rPr lang="en-US" sz="2800" b="1" dirty="0">
                <a:solidFill>
                  <a:srgbClr val="0070C0"/>
                </a:solidFill>
              </a:rPr>
              <a:t>The World Bank Group </a:t>
            </a:r>
          </a:p>
          <a:p>
            <a:pPr marL="0" indent="0">
              <a:lnSpc>
                <a:spcPct val="90000"/>
              </a:lnSpc>
              <a:buNone/>
            </a:pPr>
            <a:endParaRPr lang="en-US" sz="2800" dirty="0">
              <a:solidFill>
                <a:srgbClr val="0070C0"/>
              </a:solidFill>
            </a:endParaRPr>
          </a:p>
          <a:p>
            <a:pPr marL="0" indent="0">
              <a:lnSpc>
                <a:spcPct val="90000"/>
              </a:lnSpc>
              <a:buNone/>
            </a:pPr>
            <a:r>
              <a:rPr lang="en-US" sz="2800" dirty="0">
                <a:solidFill>
                  <a:srgbClr val="0070C0"/>
                </a:solidFill>
              </a:rPr>
              <a:t> </a:t>
            </a:r>
          </a:p>
          <a:p>
            <a:pPr marL="0" indent="0">
              <a:lnSpc>
                <a:spcPct val="90000"/>
              </a:lnSpc>
              <a:buNone/>
            </a:pPr>
            <a:r>
              <a:rPr lang="en-US" sz="2800" b="1" dirty="0">
                <a:solidFill>
                  <a:srgbClr val="0070C0"/>
                </a:solidFill>
              </a:rPr>
              <a:t>United Nations </a:t>
            </a:r>
          </a:p>
          <a:p>
            <a:pPr marL="0" indent="0">
              <a:lnSpc>
                <a:spcPct val="90000"/>
              </a:lnSpc>
              <a:buNone/>
            </a:pPr>
            <a:endParaRPr lang="en-US" sz="2800" dirty="0">
              <a:solidFill>
                <a:srgbClr val="0070C0"/>
              </a:solidFill>
              <a:latin typeface="+mj-lt"/>
            </a:endParaRPr>
          </a:p>
          <a:p>
            <a:pPr marL="0" indent="0">
              <a:lnSpc>
                <a:spcPct val="90000"/>
              </a:lnSpc>
              <a:buNone/>
            </a:pPr>
            <a:endParaRPr lang="en-US" sz="2800" dirty="0">
              <a:solidFill>
                <a:srgbClr val="0070C0"/>
              </a:solidFill>
            </a:endParaRPr>
          </a:p>
          <a:p>
            <a:pPr marL="0" indent="0">
              <a:lnSpc>
                <a:spcPct val="90000"/>
              </a:lnSpc>
              <a:buNone/>
            </a:pPr>
            <a:r>
              <a:rPr lang="en-US" sz="2800" b="1" dirty="0">
                <a:solidFill>
                  <a:srgbClr val="0070C0"/>
                </a:solidFill>
              </a:rPr>
              <a:t>World Health Organisation</a:t>
            </a:r>
            <a:endParaRPr lang="en-GH" sz="2800" b="1" dirty="0">
              <a:solidFill>
                <a:srgbClr val="0070C0"/>
              </a:solidFill>
            </a:endParaRPr>
          </a:p>
        </p:txBody>
      </p:sp>
      <p:pic>
        <p:nvPicPr>
          <p:cNvPr id="4100" name="Picture 4" descr="World Bank Group | Land Portal">
            <a:extLst>
              <a:ext uri="{FF2B5EF4-FFF2-40B4-BE49-F238E27FC236}">
                <a16:creationId xmlns:a16="http://schemas.microsoft.com/office/drawing/2014/main" id="{434E612D-0977-A493-16B0-95A94BB439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56135" y="2003811"/>
            <a:ext cx="1406652" cy="635942"/>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6F63FE0F-3B1C-6A4A-A04D-01EE290050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56135" y="3536606"/>
            <a:ext cx="1486460" cy="720080"/>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APO Group - Africa Newsroom / Press Releases Related to Africa">
            <a:extLst>
              <a:ext uri="{FF2B5EF4-FFF2-40B4-BE49-F238E27FC236}">
                <a16:creationId xmlns:a16="http://schemas.microsoft.com/office/drawing/2014/main" id="{AF5269FF-8C91-C7B3-37D5-0CDD91CA30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16231" y="5153539"/>
            <a:ext cx="1486460" cy="107543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37B9328-30A5-3FAC-EE74-9A088C96BDAD}"/>
              </a:ext>
            </a:extLst>
          </p:cNvPr>
          <p:cNvSpPr txBox="1"/>
          <p:nvPr/>
        </p:nvSpPr>
        <p:spPr>
          <a:xfrm>
            <a:off x="815346" y="757399"/>
            <a:ext cx="9505056" cy="919342"/>
          </a:xfrm>
          <a:prstGeom prst="rect">
            <a:avLst/>
          </a:prstGeom>
          <a:solidFill>
            <a:schemeClr val="bg1"/>
          </a:solidFill>
          <a:ln>
            <a:solidFill>
              <a:schemeClr val="bg1"/>
            </a:solidFill>
          </a:ln>
        </p:spPr>
        <p:txBody>
          <a:bodyPr wrap="square" rtlCol="0">
            <a:spAutoFit/>
          </a:bodyPr>
          <a:lstStyle/>
          <a:p>
            <a:r>
              <a:rPr lang="en-US" i="1" dirty="0">
                <a:solidFill>
                  <a:srgbClr val="002060"/>
                </a:solidFill>
              </a:rPr>
              <a:t>The data from these three organizations is presented in internationally recognized formats and classifications. Their datasets are widely used, reliable, and trusted by policymakers, researchers, and institutions worldwide</a:t>
            </a:r>
          </a:p>
        </p:txBody>
      </p:sp>
    </p:spTree>
    <p:extLst>
      <p:ext uri="{BB962C8B-B14F-4D97-AF65-F5344CB8AC3E}">
        <p14:creationId xmlns:p14="http://schemas.microsoft.com/office/powerpoint/2010/main" val="545400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74CF7C-6D26-966E-4B7B-33683177AE84}"/>
              </a:ext>
            </a:extLst>
          </p:cNvPr>
          <p:cNvSpPr>
            <a:spLocks noGrp="1"/>
          </p:cNvSpPr>
          <p:nvPr>
            <p:ph type="title"/>
          </p:nvPr>
        </p:nvSpPr>
        <p:spPr>
          <a:xfrm>
            <a:off x="1631504" y="2719491"/>
            <a:ext cx="9577064" cy="707886"/>
          </a:xfrm>
        </p:spPr>
        <p:txBody>
          <a:bodyPr>
            <a:normAutofit fontScale="90000"/>
          </a:bodyPr>
          <a:lstStyle/>
          <a:p>
            <a:r>
              <a:rPr lang="en-US" dirty="0">
                <a:solidFill>
                  <a:srgbClr val="7030A0"/>
                </a:solidFill>
              </a:rPr>
              <a:t>Demonstrating access to the three key Open Data Sources</a:t>
            </a:r>
            <a:br>
              <a:rPr lang="en-GH" dirty="0">
                <a:solidFill>
                  <a:srgbClr val="00B0F0"/>
                </a:solidFill>
              </a:rPr>
            </a:br>
            <a:br>
              <a:rPr lang="en-GH" dirty="0">
                <a:solidFill>
                  <a:srgbClr val="00B0F0"/>
                </a:solidFill>
              </a:rPr>
            </a:br>
            <a:endParaRPr lang="en-GH" dirty="0"/>
          </a:p>
        </p:txBody>
      </p:sp>
      <p:sp>
        <p:nvSpPr>
          <p:cNvPr id="3" name="Slide Number Placeholder 2">
            <a:extLst>
              <a:ext uri="{FF2B5EF4-FFF2-40B4-BE49-F238E27FC236}">
                <a16:creationId xmlns:a16="http://schemas.microsoft.com/office/drawing/2014/main" id="{A9BE5200-06E7-C478-78DD-DDBCC1AE4ABE}"/>
              </a:ext>
            </a:extLst>
          </p:cNvPr>
          <p:cNvSpPr>
            <a:spLocks noGrp="1"/>
          </p:cNvSpPr>
          <p:nvPr>
            <p:ph type="sldNum" sz="quarter" idx="4"/>
          </p:nvPr>
        </p:nvSpPr>
        <p:spPr/>
        <p:txBody>
          <a:bodyPr/>
          <a:lstStyle/>
          <a:p>
            <a:fld id="{4FAB73BC-B049-4115-A692-8D63A059BFB8}" type="slidenum">
              <a:rPr lang="en-US" noProof="0" smtClean="0"/>
              <a:pPr/>
              <a:t>11</a:t>
            </a:fld>
            <a:endParaRPr lang="en-US" noProof="0" dirty="0"/>
          </a:p>
        </p:txBody>
      </p:sp>
    </p:spTree>
    <p:extLst>
      <p:ext uri="{BB962C8B-B14F-4D97-AF65-F5344CB8AC3E}">
        <p14:creationId xmlns:p14="http://schemas.microsoft.com/office/powerpoint/2010/main" val="160514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823493-C7D3-D115-D509-3437C9293512}"/>
              </a:ext>
            </a:extLst>
          </p:cNvPr>
          <p:cNvSpPr>
            <a:spLocks noGrp="1"/>
          </p:cNvSpPr>
          <p:nvPr>
            <p:ph type="title"/>
          </p:nvPr>
        </p:nvSpPr>
        <p:spPr>
          <a:xfrm>
            <a:off x="407368" y="980728"/>
            <a:ext cx="8428896" cy="646074"/>
          </a:xfrm>
        </p:spPr>
        <p:txBody>
          <a:bodyPr>
            <a:normAutofit fontScale="90000"/>
          </a:bodyPr>
          <a:lstStyle/>
          <a:p>
            <a:pPr algn="ctr"/>
            <a:r>
              <a:rPr lang="en-US" b="1" dirty="0">
                <a:solidFill>
                  <a:srgbClr val="7030A0"/>
                </a:solidFill>
              </a:rPr>
              <a:t>ACCESS TO World Bank Open Data</a:t>
            </a:r>
            <a:br>
              <a:rPr lang="en-US" b="1" dirty="0"/>
            </a:br>
            <a:endParaRPr lang="en-GH" dirty="0"/>
          </a:p>
        </p:txBody>
      </p:sp>
      <p:sp>
        <p:nvSpPr>
          <p:cNvPr id="3" name="Slide Number Placeholder 2">
            <a:extLst>
              <a:ext uri="{FF2B5EF4-FFF2-40B4-BE49-F238E27FC236}">
                <a16:creationId xmlns:a16="http://schemas.microsoft.com/office/drawing/2014/main" id="{7AF7DD9A-9F72-8D66-B747-5D62A1208C4C}"/>
              </a:ext>
            </a:extLst>
          </p:cNvPr>
          <p:cNvSpPr>
            <a:spLocks noGrp="1"/>
          </p:cNvSpPr>
          <p:nvPr>
            <p:ph type="sldNum" sz="quarter" idx="4"/>
          </p:nvPr>
        </p:nvSpPr>
        <p:spPr/>
        <p:txBody>
          <a:bodyPr/>
          <a:lstStyle/>
          <a:p>
            <a:fld id="{4FAB73BC-B049-4115-A692-8D63A059BFB8}" type="slidenum">
              <a:rPr lang="en-US" noProof="0" smtClean="0"/>
              <a:pPr/>
              <a:t>12</a:t>
            </a:fld>
            <a:endParaRPr lang="en-US" noProof="0" dirty="0"/>
          </a:p>
        </p:txBody>
      </p:sp>
      <p:sp>
        <p:nvSpPr>
          <p:cNvPr id="6" name="TextBox 5">
            <a:extLst>
              <a:ext uri="{FF2B5EF4-FFF2-40B4-BE49-F238E27FC236}">
                <a16:creationId xmlns:a16="http://schemas.microsoft.com/office/drawing/2014/main" id="{102EAAFD-0863-5102-C2A6-36FBCFE6F5DB}"/>
              </a:ext>
            </a:extLst>
          </p:cNvPr>
          <p:cNvSpPr txBox="1"/>
          <p:nvPr/>
        </p:nvSpPr>
        <p:spPr>
          <a:xfrm>
            <a:off x="1127448" y="1988840"/>
            <a:ext cx="9433048" cy="3046988"/>
          </a:xfrm>
          <a:prstGeom prst="rect">
            <a:avLst/>
          </a:prstGeom>
          <a:noFill/>
        </p:spPr>
        <p:txBody>
          <a:bodyPr wrap="square" rtlCol="0">
            <a:spAutoFit/>
          </a:bodyPr>
          <a:lstStyle/>
          <a:p>
            <a:pPr marL="342900" indent="-342900">
              <a:buFont typeface="Wingdings" panose="05000000000000000000" pitchFamily="2" charset="2"/>
              <a:buChar char="q"/>
            </a:pPr>
            <a:r>
              <a:rPr lang="en-US" sz="2400" dirty="0">
                <a:solidFill>
                  <a:srgbClr val="0070C0"/>
                </a:solidFill>
              </a:rPr>
              <a:t>Website: </a:t>
            </a:r>
            <a:r>
              <a:rPr lang="en-US" sz="2400" dirty="0">
                <a:solidFill>
                  <a:srgbClr val="0070C0"/>
                </a:solidFill>
                <a:hlinkClick r:id="rId2"/>
              </a:rPr>
              <a:t>https://data.worldbank.org</a:t>
            </a:r>
            <a:endParaRPr lang="en-US" sz="2400" dirty="0">
              <a:solidFill>
                <a:srgbClr val="0070C0"/>
              </a:solidFill>
            </a:endParaRPr>
          </a:p>
          <a:p>
            <a:endParaRPr lang="en-US" sz="2400" dirty="0">
              <a:solidFill>
                <a:srgbClr val="0070C0"/>
              </a:solidFill>
            </a:endParaRPr>
          </a:p>
          <a:p>
            <a:pPr marL="342900" indent="-342900">
              <a:buFont typeface="Wingdings" panose="05000000000000000000" pitchFamily="2" charset="2"/>
              <a:buChar char="q"/>
            </a:pPr>
            <a:r>
              <a:rPr lang="en-US" sz="2400" dirty="0">
                <a:solidFill>
                  <a:srgbClr val="0070C0"/>
                </a:solidFill>
              </a:rPr>
              <a:t>Locate Data &amp; Resources</a:t>
            </a:r>
          </a:p>
          <a:p>
            <a:endParaRPr lang="en-US" sz="2400" dirty="0">
              <a:solidFill>
                <a:srgbClr val="0070C0"/>
              </a:solidFill>
            </a:endParaRPr>
          </a:p>
          <a:p>
            <a:pPr marL="342900" indent="-342900">
              <a:buFont typeface="Wingdings" panose="05000000000000000000" pitchFamily="2" charset="2"/>
              <a:buChar char="q"/>
            </a:pPr>
            <a:r>
              <a:rPr lang="en-US" sz="2400" dirty="0">
                <a:solidFill>
                  <a:srgbClr val="0070C0"/>
                </a:solidFill>
              </a:rPr>
              <a:t>Search for indicators (e.g., GDP per capita) or browse by topic/country/economy/indicator</a:t>
            </a:r>
          </a:p>
          <a:p>
            <a:endParaRPr lang="en-US" sz="2400" dirty="0">
              <a:solidFill>
                <a:srgbClr val="0070C0"/>
              </a:solidFill>
            </a:endParaRPr>
          </a:p>
          <a:p>
            <a:pPr marL="342900" indent="-342900">
              <a:buFont typeface="Wingdings" panose="05000000000000000000" pitchFamily="2" charset="2"/>
              <a:buChar char="q"/>
            </a:pPr>
            <a:r>
              <a:rPr lang="en-US" sz="2400" dirty="0">
                <a:solidFill>
                  <a:srgbClr val="0070C0"/>
                </a:solidFill>
              </a:rPr>
              <a:t>Download datasets (CSV, Excel, Wide Format, JSON)</a:t>
            </a:r>
          </a:p>
        </p:txBody>
      </p:sp>
    </p:spTree>
    <p:extLst>
      <p:ext uri="{BB962C8B-B14F-4D97-AF65-F5344CB8AC3E}">
        <p14:creationId xmlns:p14="http://schemas.microsoft.com/office/powerpoint/2010/main" val="37255658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B3CE264-7871-23BD-C8C8-13D2F105BD36}"/>
              </a:ext>
            </a:extLst>
          </p:cNvPr>
          <p:cNvSpPr>
            <a:spLocks noGrp="1"/>
          </p:cNvSpPr>
          <p:nvPr>
            <p:ph type="sldNum" sz="quarter" idx="4"/>
          </p:nvPr>
        </p:nvSpPr>
        <p:spPr/>
        <p:txBody>
          <a:bodyPr/>
          <a:lstStyle/>
          <a:p>
            <a:fld id="{4FAB73BC-B049-4115-A692-8D63A059BFB8}" type="slidenum">
              <a:rPr lang="en-US" noProof="0" smtClean="0"/>
              <a:pPr/>
              <a:t>13</a:t>
            </a:fld>
            <a:endParaRPr lang="en-US" noProof="0" dirty="0"/>
          </a:p>
        </p:txBody>
      </p:sp>
      <p:pic>
        <p:nvPicPr>
          <p:cNvPr id="8" name="Picture 7" descr="A screenshot of a computer&#10;&#10;AI-generated content may be incorrect.">
            <a:extLst>
              <a:ext uri="{FF2B5EF4-FFF2-40B4-BE49-F238E27FC236}">
                <a16:creationId xmlns:a16="http://schemas.microsoft.com/office/drawing/2014/main" id="{3FC6F16F-7542-55CE-FAC2-350A6FAC3E51}"/>
              </a:ext>
            </a:extLst>
          </p:cNvPr>
          <p:cNvPicPr>
            <a:picLocks noChangeAspect="1"/>
          </p:cNvPicPr>
          <p:nvPr/>
        </p:nvPicPr>
        <p:blipFill>
          <a:blip r:embed="rId2"/>
          <a:stretch>
            <a:fillRect/>
          </a:stretch>
        </p:blipFill>
        <p:spPr>
          <a:xfrm>
            <a:off x="167970" y="666608"/>
            <a:ext cx="11856059" cy="5524784"/>
          </a:xfrm>
          <a:prstGeom prst="rect">
            <a:avLst/>
          </a:prstGeom>
        </p:spPr>
      </p:pic>
      <p:cxnSp>
        <p:nvCxnSpPr>
          <p:cNvPr id="10" name="Straight Arrow Connector 9">
            <a:extLst>
              <a:ext uri="{FF2B5EF4-FFF2-40B4-BE49-F238E27FC236}">
                <a16:creationId xmlns:a16="http://schemas.microsoft.com/office/drawing/2014/main" id="{178416B0-1C23-BF7F-ECF8-7332294138B7}"/>
              </a:ext>
            </a:extLst>
          </p:cNvPr>
          <p:cNvCxnSpPr>
            <a:cxnSpLocks/>
          </p:cNvCxnSpPr>
          <p:nvPr/>
        </p:nvCxnSpPr>
        <p:spPr>
          <a:xfrm flipV="1">
            <a:off x="6838528" y="967684"/>
            <a:ext cx="1512168" cy="72008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9" name="Straight Arrow Connector 18">
            <a:extLst>
              <a:ext uri="{FF2B5EF4-FFF2-40B4-BE49-F238E27FC236}">
                <a16:creationId xmlns:a16="http://schemas.microsoft.com/office/drawing/2014/main" id="{2676E0A5-E7BA-D5F2-5D07-1956F442C219}"/>
              </a:ext>
            </a:extLst>
          </p:cNvPr>
          <p:cNvCxnSpPr>
            <a:cxnSpLocks/>
          </p:cNvCxnSpPr>
          <p:nvPr/>
        </p:nvCxnSpPr>
        <p:spPr>
          <a:xfrm flipV="1">
            <a:off x="6888088" y="2708920"/>
            <a:ext cx="1440160" cy="72008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23386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188B5-821A-AB84-F657-2ECB5E4E67A7}"/>
            </a:ext>
          </a:extLst>
        </p:cNvPr>
        <p:cNvGrpSpPr/>
        <p:nvPr/>
      </p:nvGrpSpPr>
      <p:grpSpPr>
        <a:xfrm>
          <a:off x="0" y="0"/>
          <a:ext cx="0" cy="0"/>
          <a:chOff x="0" y="0"/>
          <a:chExt cx="0" cy="0"/>
        </a:xfrm>
      </p:grpSpPr>
      <p:sp>
        <p:nvSpPr>
          <p:cNvPr id="21" name="Title 20">
            <a:extLst>
              <a:ext uri="{FF2B5EF4-FFF2-40B4-BE49-F238E27FC236}">
                <a16:creationId xmlns:a16="http://schemas.microsoft.com/office/drawing/2014/main" id="{5A4381ED-97BC-3574-30ED-841E0443C75A}"/>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E8BCBC49-9530-97F9-3268-474052802F2C}"/>
              </a:ext>
            </a:extLst>
          </p:cNvPr>
          <p:cNvSpPr>
            <a:spLocks noGrp="1"/>
          </p:cNvSpPr>
          <p:nvPr>
            <p:ph type="sldNum" sz="quarter" idx="4"/>
          </p:nvPr>
        </p:nvSpPr>
        <p:spPr/>
        <p:txBody>
          <a:bodyPr/>
          <a:lstStyle/>
          <a:p>
            <a:fld id="{4FAB73BC-B049-4115-A692-8D63A059BFB8}" type="slidenum">
              <a:rPr lang="en-US" noProof="0" smtClean="0"/>
              <a:pPr/>
              <a:t>14</a:t>
            </a:fld>
            <a:endParaRPr lang="en-US" noProof="0" dirty="0"/>
          </a:p>
        </p:txBody>
      </p:sp>
      <p:cxnSp>
        <p:nvCxnSpPr>
          <p:cNvPr id="10" name="Straight Arrow Connector 9">
            <a:extLst>
              <a:ext uri="{FF2B5EF4-FFF2-40B4-BE49-F238E27FC236}">
                <a16:creationId xmlns:a16="http://schemas.microsoft.com/office/drawing/2014/main" id="{6F2AD9EB-0D23-27D0-FAE0-D58E77FEDE6A}"/>
              </a:ext>
            </a:extLst>
          </p:cNvPr>
          <p:cNvCxnSpPr>
            <a:cxnSpLocks/>
          </p:cNvCxnSpPr>
          <p:nvPr/>
        </p:nvCxnSpPr>
        <p:spPr>
          <a:xfrm flipV="1">
            <a:off x="6889643" y="5135646"/>
            <a:ext cx="1512168" cy="72008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pic>
        <p:nvPicPr>
          <p:cNvPr id="4" name="Picture 3" descr="A screenshot of a computer&#10;&#10;AI-generated content may be incorrect.">
            <a:extLst>
              <a:ext uri="{FF2B5EF4-FFF2-40B4-BE49-F238E27FC236}">
                <a16:creationId xmlns:a16="http://schemas.microsoft.com/office/drawing/2014/main" id="{A40BD8D7-7687-D385-5F69-62D136A25113}"/>
              </a:ext>
            </a:extLst>
          </p:cNvPr>
          <p:cNvPicPr>
            <a:picLocks noChangeAspect="1"/>
          </p:cNvPicPr>
          <p:nvPr/>
        </p:nvPicPr>
        <p:blipFill>
          <a:blip r:embed="rId2"/>
          <a:stretch>
            <a:fillRect/>
          </a:stretch>
        </p:blipFill>
        <p:spPr>
          <a:xfrm>
            <a:off x="139394" y="476672"/>
            <a:ext cx="11913212" cy="5531134"/>
          </a:xfrm>
          <a:prstGeom prst="rect">
            <a:avLst/>
          </a:prstGeom>
        </p:spPr>
      </p:pic>
      <p:cxnSp>
        <p:nvCxnSpPr>
          <p:cNvPr id="6" name="Straight Arrow Connector 5">
            <a:extLst>
              <a:ext uri="{FF2B5EF4-FFF2-40B4-BE49-F238E27FC236}">
                <a16:creationId xmlns:a16="http://schemas.microsoft.com/office/drawing/2014/main" id="{EC42B3FE-953E-02D9-4D11-CCDFF046DA62}"/>
              </a:ext>
            </a:extLst>
          </p:cNvPr>
          <p:cNvCxnSpPr>
            <a:cxnSpLocks/>
          </p:cNvCxnSpPr>
          <p:nvPr/>
        </p:nvCxnSpPr>
        <p:spPr>
          <a:xfrm flipV="1">
            <a:off x="3647728" y="2204864"/>
            <a:ext cx="720080" cy="792088"/>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4" name="Straight Arrow Connector 13">
            <a:extLst>
              <a:ext uri="{FF2B5EF4-FFF2-40B4-BE49-F238E27FC236}">
                <a16:creationId xmlns:a16="http://schemas.microsoft.com/office/drawing/2014/main" id="{31FA9CB4-02EA-8128-CB21-690CDC34C44F}"/>
              </a:ext>
            </a:extLst>
          </p:cNvPr>
          <p:cNvCxnSpPr>
            <a:cxnSpLocks/>
          </p:cNvCxnSpPr>
          <p:nvPr/>
        </p:nvCxnSpPr>
        <p:spPr>
          <a:xfrm>
            <a:off x="335360" y="2276872"/>
            <a:ext cx="708308" cy="948693"/>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608581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5D6F1F0-1F58-9917-21E5-40AAA842A79E}"/>
              </a:ext>
            </a:extLst>
          </p:cNvPr>
          <p:cNvSpPr>
            <a:spLocks noGrp="1"/>
          </p:cNvSpPr>
          <p:nvPr>
            <p:ph type="sldNum" sz="quarter" idx="4"/>
          </p:nvPr>
        </p:nvSpPr>
        <p:spPr/>
        <p:txBody>
          <a:bodyPr/>
          <a:lstStyle/>
          <a:p>
            <a:fld id="{4FAB73BC-B049-4115-A692-8D63A059BFB8}" type="slidenum">
              <a:rPr lang="en-US" noProof="0" smtClean="0"/>
              <a:pPr/>
              <a:t>15</a:t>
            </a:fld>
            <a:endParaRPr lang="en-US" noProof="0" dirty="0"/>
          </a:p>
        </p:txBody>
      </p:sp>
      <p:pic>
        <p:nvPicPr>
          <p:cNvPr id="12" name="Picture 11" descr="A screenshot of a computer">
            <a:extLst>
              <a:ext uri="{FF2B5EF4-FFF2-40B4-BE49-F238E27FC236}">
                <a16:creationId xmlns:a16="http://schemas.microsoft.com/office/drawing/2014/main" id="{1542AD1B-249E-DD57-712C-601A5AAD56B7}"/>
              </a:ext>
            </a:extLst>
          </p:cNvPr>
          <p:cNvPicPr>
            <a:picLocks noChangeAspect="1"/>
          </p:cNvPicPr>
          <p:nvPr/>
        </p:nvPicPr>
        <p:blipFill>
          <a:blip r:embed="rId2"/>
          <a:stretch>
            <a:fillRect/>
          </a:stretch>
        </p:blipFill>
        <p:spPr>
          <a:xfrm>
            <a:off x="101292" y="404664"/>
            <a:ext cx="11989416" cy="5832648"/>
          </a:xfrm>
          <a:prstGeom prst="rect">
            <a:avLst/>
          </a:prstGeom>
        </p:spPr>
      </p:pic>
      <p:cxnSp>
        <p:nvCxnSpPr>
          <p:cNvPr id="14" name="Straight Arrow Connector 13">
            <a:extLst>
              <a:ext uri="{FF2B5EF4-FFF2-40B4-BE49-F238E27FC236}">
                <a16:creationId xmlns:a16="http://schemas.microsoft.com/office/drawing/2014/main" id="{9E0AFD0A-2334-096D-735F-165FF0859F8B}"/>
              </a:ext>
            </a:extLst>
          </p:cNvPr>
          <p:cNvCxnSpPr>
            <a:cxnSpLocks/>
          </p:cNvCxnSpPr>
          <p:nvPr/>
        </p:nvCxnSpPr>
        <p:spPr>
          <a:xfrm flipV="1">
            <a:off x="7104112" y="2363180"/>
            <a:ext cx="576064" cy="14401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261DFC71-CA6D-505D-CA70-B29258C63929}"/>
              </a:ext>
            </a:extLst>
          </p:cNvPr>
          <p:cNvCxnSpPr>
            <a:cxnSpLocks/>
          </p:cNvCxnSpPr>
          <p:nvPr/>
        </p:nvCxnSpPr>
        <p:spPr>
          <a:xfrm flipV="1">
            <a:off x="7140116" y="2852936"/>
            <a:ext cx="504056" cy="216024"/>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23" name="Straight Arrow Connector 22">
            <a:extLst>
              <a:ext uri="{FF2B5EF4-FFF2-40B4-BE49-F238E27FC236}">
                <a16:creationId xmlns:a16="http://schemas.microsoft.com/office/drawing/2014/main" id="{2B3077E8-B80B-8566-A5EE-05DC5C922EF6}"/>
              </a:ext>
            </a:extLst>
          </p:cNvPr>
          <p:cNvCxnSpPr>
            <a:cxnSpLocks/>
          </p:cNvCxnSpPr>
          <p:nvPr/>
        </p:nvCxnSpPr>
        <p:spPr>
          <a:xfrm flipH="1" flipV="1">
            <a:off x="10272464" y="2363180"/>
            <a:ext cx="432048" cy="417748"/>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2407034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D0FC16-6210-DC91-51ED-8959BD0E71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E1EBBB-01AD-75A1-367E-B4F2DF64FD3F}"/>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2EFE1117-B7D8-3477-A374-AAA248FE93BD}"/>
              </a:ext>
            </a:extLst>
          </p:cNvPr>
          <p:cNvSpPr>
            <a:spLocks noGrp="1"/>
          </p:cNvSpPr>
          <p:nvPr>
            <p:ph type="sldNum" sz="quarter" idx="4"/>
          </p:nvPr>
        </p:nvSpPr>
        <p:spPr/>
        <p:txBody>
          <a:bodyPr/>
          <a:lstStyle/>
          <a:p>
            <a:fld id="{4FAB73BC-B049-4115-A692-8D63A059BFB8}" type="slidenum">
              <a:rPr lang="en-US" noProof="0" smtClean="0"/>
              <a:pPr/>
              <a:t>16</a:t>
            </a:fld>
            <a:endParaRPr lang="en-US" noProof="0" dirty="0"/>
          </a:p>
        </p:txBody>
      </p:sp>
      <p:pic>
        <p:nvPicPr>
          <p:cNvPr id="6" name="Picture 5" descr="A screenshot of a computer">
            <a:extLst>
              <a:ext uri="{FF2B5EF4-FFF2-40B4-BE49-F238E27FC236}">
                <a16:creationId xmlns:a16="http://schemas.microsoft.com/office/drawing/2014/main" id="{279F796B-F164-54AD-4D0D-14EA1618A7E2}"/>
              </a:ext>
            </a:extLst>
          </p:cNvPr>
          <p:cNvPicPr>
            <a:picLocks noChangeAspect="1"/>
          </p:cNvPicPr>
          <p:nvPr/>
        </p:nvPicPr>
        <p:blipFill>
          <a:blip r:embed="rId2"/>
          <a:stretch>
            <a:fillRect/>
          </a:stretch>
        </p:blipFill>
        <p:spPr>
          <a:xfrm>
            <a:off x="113992" y="548680"/>
            <a:ext cx="11964015" cy="5472608"/>
          </a:xfrm>
          <a:prstGeom prst="rect">
            <a:avLst/>
          </a:prstGeom>
        </p:spPr>
      </p:pic>
      <p:cxnSp>
        <p:nvCxnSpPr>
          <p:cNvPr id="8" name="Straight Arrow Connector 7">
            <a:extLst>
              <a:ext uri="{FF2B5EF4-FFF2-40B4-BE49-F238E27FC236}">
                <a16:creationId xmlns:a16="http://schemas.microsoft.com/office/drawing/2014/main" id="{147E5C5D-BC36-CA72-CDE4-57A9F0ECD25D}"/>
              </a:ext>
            </a:extLst>
          </p:cNvPr>
          <p:cNvCxnSpPr>
            <a:cxnSpLocks/>
          </p:cNvCxnSpPr>
          <p:nvPr/>
        </p:nvCxnSpPr>
        <p:spPr>
          <a:xfrm flipV="1">
            <a:off x="6816080" y="2568352"/>
            <a:ext cx="792088" cy="42860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7173119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612C4A-C013-9107-F18B-CA203EB9C98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5ECF395-E52F-D19E-0E17-D5BFE8F90D0D}"/>
              </a:ext>
            </a:extLst>
          </p:cNvPr>
          <p:cNvSpPr>
            <a:spLocks noGrp="1"/>
          </p:cNvSpPr>
          <p:nvPr>
            <p:ph type="title"/>
          </p:nvPr>
        </p:nvSpPr>
        <p:spPr>
          <a:xfrm>
            <a:off x="925967" y="794277"/>
            <a:ext cx="10805160" cy="707886"/>
          </a:xfrm>
        </p:spPr>
        <p:txBody>
          <a:bodyPr/>
          <a:lstStyle/>
          <a:p>
            <a:r>
              <a:rPr lang="en-US" b="1" dirty="0">
                <a:solidFill>
                  <a:srgbClr val="7030A0"/>
                </a:solidFill>
              </a:rPr>
              <a:t>ACCESS TO United Nations Open Data</a:t>
            </a:r>
            <a:endParaRPr lang="en-GH" b="1" dirty="0">
              <a:solidFill>
                <a:srgbClr val="7030A0"/>
              </a:solidFill>
            </a:endParaRPr>
          </a:p>
        </p:txBody>
      </p:sp>
      <p:sp>
        <p:nvSpPr>
          <p:cNvPr id="3" name="Slide Number Placeholder 2">
            <a:extLst>
              <a:ext uri="{FF2B5EF4-FFF2-40B4-BE49-F238E27FC236}">
                <a16:creationId xmlns:a16="http://schemas.microsoft.com/office/drawing/2014/main" id="{EF09B435-315F-018E-B52D-ABEB35A5BA81}"/>
              </a:ext>
            </a:extLst>
          </p:cNvPr>
          <p:cNvSpPr>
            <a:spLocks noGrp="1"/>
          </p:cNvSpPr>
          <p:nvPr>
            <p:ph type="sldNum" sz="quarter" idx="4"/>
          </p:nvPr>
        </p:nvSpPr>
        <p:spPr/>
        <p:txBody>
          <a:bodyPr/>
          <a:lstStyle/>
          <a:p>
            <a:fld id="{4FAB73BC-B049-4115-A692-8D63A059BFB8}" type="slidenum">
              <a:rPr lang="en-US" noProof="0" smtClean="0"/>
              <a:pPr/>
              <a:t>17</a:t>
            </a:fld>
            <a:endParaRPr lang="en-US" noProof="0" dirty="0"/>
          </a:p>
        </p:txBody>
      </p:sp>
      <p:sp>
        <p:nvSpPr>
          <p:cNvPr id="4" name="TextBox 3">
            <a:extLst>
              <a:ext uri="{FF2B5EF4-FFF2-40B4-BE49-F238E27FC236}">
                <a16:creationId xmlns:a16="http://schemas.microsoft.com/office/drawing/2014/main" id="{A905C0F2-6757-3A81-2DA7-FFC2B6915CCE}"/>
              </a:ext>
            </a:extLst>
          </p:cNvPr>
          <p:cNvSpPr txBox="1"/>
          <p:nvPr/>
        </p:nvSpPr>
        <p:spPr>
          <a:xfrm>
            <a:off x="1271464" y="2689085"/>
            <a:ext cx="10371896" cy="369332"/>
          </a:xfrm>
          <a:prstGeom prst="rect">
            <a:avLst/>
          </a:prstGeom>
          <a:noFill/>
        </p:spPr>
        <p:txBody>
          <a:bodyPr wrap="square" rtlCol="0">
            <a:spAutoFit/>
          </a:bodyPr>
          <a:lstStyle/>
          <a:p>
            <a:r>
              <a:rPr lang="en-US" dirty="0"/>
              <a:t>    </a:t>
            </a:r>
            <a:endParaRPr lang="en-GH" dirty="0"/>
          </a:p>
        </p:txBody>
      </p:sp>
      <p:sp>
        <p:nvSpPr>
          <p:cNvPr id="9" name="TextBox 8">
            <a:extLst>
              <a:ext uri="{FF2B5EF4-FFF2-40B4-BE49-F238E27FC236}">
                <a16:creationId xmlns:a16="http://schemas.microsoft.com/office/drawing/2014/main" id="{9B937511-1926-CEB7-0692-A0EE45798F34}"/>
              </a:ext>
            </a:extLst>
          </p:cNvPr>
          <p:cNvSpPr txBox="1"/>
          <p:nvPr/>
        </p:nvSpPr>
        <p:spPr>
          <a:xfrm>
            <a:off x="1199456" y="1921626"/>
            <a:ext cx="8712968" cy="2677656"/>
          </a:xfrm>
          <a:prstGeom prst="rect">
            <a:avLst/>
          </a:prstGeom>
          <a:noFill/>
        </p:spPr>
        <p:txBody>
          <a:bodyPr wrap="square">
            <a:spAutoFit/>
          </a:bodyPr>
          <a:lstStyle/>
          <a:p>
            <a:pPr marL="285750" indent="-285750">
              <a:buFont typeface="Wingdings" panose="05000000000000000000" pitchFamily="2" charset="2"/>
              <a:buChar char="Ø"/>
            </a:pPr>
            <a:r>
              <a:rPr lang="en-US" sz="2400" dirty="0">
                <a:solidFill>
                  <a:srgbClr val="0070C0"/>
                </a:solidFill>
              </a:rPr>
              <a:t>Website: </a:t>
            </a:r>
            <a:r>
              <a:rPr lang="en-US" sz="2400" dirty="0">
                <a:solidFill>
                  <a:srgbClr val="0070C0"/>
                </a:solidFill>
                <a:hlinkClick r:id="rId2">
                  <a:extLst>
                    <a:ext uri="{A12FA001-AC4F-418D-AE19-62706E023703}">
                      <ahyp:hlinkClr xmlns:ahyp="http://schemas.microsoft.com/office/drawing/2018/hyperlinkcolor" val="tx"/>
                    </a:ext>
                  </a:extLst>
                </a:hlinkClick>
              </a:rPr>
              <a:t>https://data.un.org</a:t>
            </a:r>
            <a:endParaRPr lang="en-US" sz="2400" dirty="0">
              <a:solidFill>
                <a:srgbClr val="0070C0"/>
              </a:solidFill>
            </a:endParaRPr>
          </a:p>
          <a:p>
            <a:endParaRPr lang="en-US" sz="2400" dirty="0">
              <a:solidFill>
                <a:srgbClr val="0070C0"/>
              </a:solidFill>
            </a:endParaRPr>
          </a:p>
          <a:p>
            <a:pPr marL="285750" indent="-285750">
              <a:buFont typeface="Wingdings" panose="05000000000000000000" pitchFamily="2" charset="2"/>
              <a:buChar char="Ø"/>
            </a:pPr>
            <a:r>
              <a:rPr lang="en-US" sz="2400" dirty="0">
                <a:solidFill>
                  <a:srgbClr val="0070C0"/>
                </a:solidFill>
              </a:rPr>
              <a:t>Search/Browse a data theme (population, trade, environment)</a:t>
            </a:r>
          </a:p>
          <a:p>
            <a:endParaRPr lang="en-US" sz="2400" dirty="0">
              <a:solidFill>
                <a:srgbClr val="0070C0"/>
              </a:solidFill>
            </a:endParaRPr>
          </a:p>
          <a:p>
            <a:pPr marL="285750" indent="-285750">
              <a:buFont typeface="Wingdings" panose="05000000000000000000" pitchFamily="2" charset="2"/>
              <a:buChar char="Ø"/>
            </a:pPr>
            <a:r>
              <a:rPr lang="en-US" sz="2400" dirty="0">
                <a:solidFill>
                  <a:srgbClr val="0070C0"/>
                </a:solidFill>
              </a:rPr>
              <a:t> Browse the filter to select country/year</a:t>
            </a:r>
          </a:p>
          <a:p>
            <a:endParaRPr lang="en-US" sz="2400" dirty="0">
              <a:solidFill>
                <a:srgbClr val="0070C0"/>
              </a:solidFill>
            </a:endParaRPr>
          </a:p>
          <a:p>
            <a:pPr marL="285750" indent="-285750">
              <a:buFont typeface="Wingdings" panose="05000000000000000000" pitchFamily="2" charset="2"/>
              <a:buChar char="Ø"/>
            </a:pPr>
            <a:r>
              <a:rPr lang="en-US" sz="2400" dirty="0">
                <a:solidFill>
                  <a:srgbClr val="0070C0"/>
                </a:solidFill>
              </a:rPr>
              <a:t>Download datasets in , XML, CSV or Excel</a:t>
            </a:r>
            <a:endParaRPr lang="en-GH" sz="2400" dirty="0">
              <a:solidFill>
                <a:srgbClr val="0070C0"/>
              </a:solidFill>
            </a:endParaRPr>
          </a:p>
        </p:txBody>
      </p:sp>
    </p:spTree>
    <p:extLst>
      <p:ext uri="{BB962C8B-B14F-4D97-AF65-F5344CB8AC3E}">
        <p14:creationId xmlns:p14="http://schemas.microsoft.com/office/powerpoint/2010/main" val="3699437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81FE61-BC38-6D29-8820-DDE60772FA25}"/>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97C74D-C653-A89C-9CC5-A00AA8A5ACF4}"/>
              </a:ext>
            </a:extLst>
          </p:cNvPr>
          <p:cNvSpPr>
            <a:spLocks noGrp="1"/>
          </p:cNvSpPr>
          <p:nvPr>
            <p:ph type="sldNum" sz="quarter" idx="4"/>
          </p:nvPr>
        </p:nvSpPr>
        <p:spPr/>
        <p:txBody>
          <a:bodyPr/>
          <a:lstStyle/>
          <a:p>
            <a:fld id="{4FAB73BC-B049-4115-A692-8D63A059BFB8}" type="slidenum">
              <a:rPr lang="en-US" noProof="0" smtClean="0"/>
              <a:pPr/>
              <a:t>18</a:t>
            </a:fld>
            <a:endParaRPr lang="en-US" noProof="0" dirty="0"/>
          </a:p>
        </p:txBody>
      </p:sp>
      <p:sp>
        <p:nvSpPr>
          <p:cNvPr id="7" name="Title 6">
            <a:extLst>
              <a:ext uri="{FF2B5EF4-FFF2-40B4-BE49-F238E27FC236}">
                <a16:creationId xmlns:a16="http://schemas.microsoft.com/office/drawing/2014/main" id="{58B4387B-7F5E-268E-5C1B-35987255E23D}"/>
              </a:ext>
            </a:extLst>
          </p:cNvPr>
          <p:cNvSpPr>
            <a:spLocks noGrp="1"/>
          </p:cNvSpPr>
          <p:nvPr>
            <p:ph type="title"/>
          </p:nvPr>
        </p:nvSpPr>
        <p:spPr/>
        <p:txBody>
          <a:bodyPr/>
          <a:lstStyle/>
          <a:p>
            <a:endParaRPr lang="en-GH" dirty="0"/>
          </a:p>
        </p:txBody>
      </p:sp>
      <p:pic>
        <p:nvPicPr>
          <p:cNvPr id="9" name="Picture 8" descr="A screenshot of a computer&#10;&#10;AI-generated content may be incorrect.">
            <a:extLst>
              <a:ext uri="{FF2B5EF4-FFF2-40B4-BE49-F238E27FC236}">
                <a16:creationId xmlns:a16="http://schemas.microsoft.com/office/drawing/2014/main" id="{11CF9BF4-D7C3-21A5-7D7D-BA9037206E71}"/>
              </a:ext>
            </a:extLst>
          </p:cNvPr>
          <p:cNvPicPr>
            <a:picLocks noChangeAspect="1"/>
          </p:cNvPicPr>
          <p:nvPr/>
        </p:nvPicPr>
        <p:blipFill>
          <a:blip r:embed="rId2"/>
          <a:stretch>
            <a:fillRect/>
          </a:stretch>
        </p:blipFill>
        <p:spPr>
          <a:xfrm>
            <a:off x="291801" y="572163"/>
            <a:ext cx="11608397" cy="5767677"/>
          </a:xfrm>
          <a:prstGeom prst="rect">
            <a:avLst/>
          </a:prstGeom>
        </p:spPr>
      </p:pic>
      <p:cxnSp>
        <p:nvCxnSpPr>
          <p:cNvPr id="11" name="Straight Arrow Connector 10">
            <a:extLst>
              <a:ext uri="{FF2B5EF4-FFF2-40B4-BE49-F238E27FC236}">
                <a16:creationId xmlns:a16="http://schemas.microsoft.com/office/drawing/2014/main" id="{45267F7B-3270-1BA2-C270-2672E75950B6}"/>
              </a:ext>
            </a:extLst>
          </p:cNvPr>
          <p:cNvCxnSpPr>
            <a:cxnSpLocks/>
          </p:cNvCxnSpPr>
          <p:nvPr/>
        </p:nvCxnSpPr>
        <p:spPr>
          <a:xfrm flipV="1">
            <a:off x="2999656" y="2492896"/>
            <a:ext cx="864096" cy="432048"/>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6" name="Straight Arrow Connector 15">
            <a:extLst>
              <a:ext uri="{FF2B5EF4-FFF2-40B4-BE49-F238E27FC236}">
                <a16:creationId xmlns:a16="http://schemas.microsoft.com/office/drawing/2014/main" id="{89FB6F01-A93F-49F5-F4BD-F5CF6FC06A6D}"/>
              </a:ext>
            </a:extLst>
          </p:cNvPr>
          <p:cNvCxnSpPr>
            <a:cxnSpLocks/>
          </p:cNvCxnSpPr>
          <p:nvPr/>
        </p:nvCxnSpPr>
        <p:spPr>
          <a:xfrm flipV="1">
            <a:off x="2063552" y="5445224"/>
            <a:ext cx="720080" cy="422176"/>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2402777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0C20894-B5A2-B968-64F1-E7F91C788A15}"/>
              </a:ext>
            </a:extLst>
          </p:cNvPr>
          <p:cNvSpPr>
            <a:spLocks noGrp="1"/>
          </p:cNvSpPr>
          <p:nvPr>
            <p:ph type="sldNum" sz="quarter" idx="4"/>
          </p:nvPr>
        </p:nvSpPr>
        <p:spPr/>
        <p:txBody>
          <a:bodyPr/>
          <a:lstStyle/>
          <a:p>
            <a:fld id="{4FAB73BC-B049-4115-A692-8D63A059BFB8}" type="slidenum">
              <a:rPr lang="en-US" noProof="0" smtClean="0"/>
              <a:pPr/>
              <a:t>19</a:t>
            </a:fld>
            <a:endParaRPr lang="en-US" noProof="0" dirty="0"/>
          </a:p>
        </p:txBody>
      </p:sp>
      <p:pic>
        <p:nvPicPr>
          <p:cNvPr id="6" name="Picture 5" descr="A screenshot of a computer">
            <a:extLst>
              <a:ext uri="{FF2B5EF4-FFF2-40B4-BE49-F238E27FC236}">
                <a16:creationId xmlns:a16="http://schemas.microsoft.com/office/drawing/2014/main" id="{409A5097-E4EA-7003-C1B3-E8C991D9CDF5}"/>
              </a:ext>
            </a:extLst>
          </p:cNvPr>
          <p:cNvPicPr>
            <a:picLocks noChangeAspect="1"/>
          </p:cNvPicPr>
          <p:nvPr/>
        </p:nvPicPr>
        <p:blipFill>
          <a:blip r:embed="rId2"/>
          <a:stretch>
            <a:fillRect/>
          </a:stretch>
        </p:blipFill>
        <p:spPr>
          <a:xfrm>
            <a:off x="66365" y="672958"/>
            <a:ext cx="12059270" cy="5512083"/>
          </a:xfrm>
          <a:prstGeom prst="rect">
            <a:avLst/>
          </a:prstGeom>
        </p:spPr>
      </p:pic>
    </p:spTree>
    <p:extLst>
      <p:ext uri="{BB962C8B-B14F-4D97-AF65-F5344CB8AC3E}">
        <p14:creationId xmlns:p14="http://schemas.microsoft.com/office/powerpoint/2010/main" val="2278062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 Placeholder 33">
            <a:extLst>
              <a:ext uri="{FF2B5EF4-FFF2-40B4-BE49-F238E27FC236}">
                <a16:creationId xmlns:a16="http://schemas.microsoft.com/office/drawing/2014/main" id="{29455ACD-CCC6-4BEC-AA79-DC1C69D087DF}"/>
              </a:ext>
              <a:ext uri="{C183D7F6-B498-43B3-948B-1728B52AA6E4}">
                <adec:decorative xmlns:adec="http://schemas.microsoft.com/office/drawing/2017/decorative" val="1"/>
              </a:ext>
            </a:extLst>
          </p:cNvPr>
          <p:cNvSpPr>
            <a:spLocks noGrp="1"/>
          </p:cNvSpPr>
          <p:nvPr>
            <p:ph type="body" sz="quarter" idx="20"/>
          </p:nvPr>
        </p:nvSpPr>
        <p:spPr>
          <a:xfrm>
            <a:off x="1415480" y="980729"/>
            <a:ext cx="10213062" cy="4104456"/>
          </a:xfrm>
        </p:spPr>
        <p:txBody>
          <a:bodyPr/>
          <a:lstStyle/>
          <a:p>
            <a:endParaRPr lang="en-US" dirty="0"/>
          </a:p>
          <a:p>
            <a:endParaRPr lang="en-US" dirty="0"/>
          </a:p>
          <a:p>
            <a:endParaRPr lang="en-US" dirty="0"/>
          </a:p>
        </p:txBody>
      </p:sp>
      <p:sp>
        <p:nvSpPr>
          <p:cNvPr id="13" name="Content Placeholder 12">
            <a:extLst>
              <a:ext uri="{FF2B5EF4-FFF2-40B4-BE49-F238E27FC236}">
                <a16:creationId xmlns:a16="http://schemas.microsoft.com/office/drawing/2014/main" id="{556610ED-3E2D-4E6A-ABD0-150F203E6B46}"/>
              </a:ext>
            </a:extLst>
          </p:cNvPr>
          <p:cNvSpPr>
            <a:spLocks noGrp="1"/>
          </p:cNvSpPr>
          <p:nvPr>
            <p:ph sz="quarter" idx="19"/>
          </p:nvPr>
        </p:nvSpPr>
        <p:spPr>
          <a:xfrm>
            <a:off x="1775520" y="1196752"/>
            <a:ext cx="9577064" cy="3528392"/>
          </a:xfrm>
        </p:spPr>
        <p:txBody>
          <a:bodyPr/>
          <a:lstStyle/>
          <a:p>
            <a:r>
              <a:rPr lang="en-GB" sz="2800" b="1" dirty="0">
                <a:solidFill>
                  <a:srgbClr val="0070C0"/>
                </a:solidFill>
                <a:latin typeface="+mj-lt"/>
                <a:ea typeface="Calibri" panose="020F0502020204030204" pitchFamily="34" charset="0"/>
                <a:cs typeface="Calibri" panose="020F0502020204030204" pitchFamily="34" charset="0"/>
              </a:rPr>
              <a:t>1. CECILIA ACHEAMPOMAAH DWOMOH      -         SE/DMD/24/0026</a:t>
            </a:r>
          </a:p>
          <a:p>
            <a:endParaRPr lang="en-GB" sz="2800" b="1" dirty="0">
              <a:solidFill>
                <a:srgbClr val="0070C0"/>
              </a:solidFill>
              <a:latin typeface="+mj-lt"/>
              <a:ea typeface="Calibri" panose="020F0502020204030204" pitchFamily="34" charset="0"/>
              <a:cs typeface="Calibri" panose="020F0502020204030204" pitchFamily="34" charset="0"/>
            </a:endParaRPr>
          </a:p>
          <a:p>
            <a:r>
              <a:rPr lang="en-GB" sz="2800" b="1" dirty="0">
                <a:solidFill>
                  <a:srgbClr val="0070C0"/>
                </a:solidFill>
                <a:latin typeface="+mj-lt"/>
                <a:ea typeface="Calibri" panose="020F0502020204030204" pitchFamily="34" charset="0"/>
                <a:cs typeface="Calibri" panose="020F0502020204030204" pitchFamily="34" charset="0"/>
              </a:rPr>
              <a:t>2. ⁠JOSEPH ASARE                              -                   SE/DMD/24/0019</a:t>
            </a:r>
          </a:p>
          <a:p>
            <a:endParaRPr lang="en-GB" sz="2800" b="1" dirty="0">
              <a:solidFill>
                <a:srgbClr val="0070C0"/>
              </a:solidFill>
              <a:latin typeface="+mj-lt"/>
              <a:ea typeface="Calibri" panose="020F0502020204030204" pitchFamily="34" charset="0"/>
              <a:cs typeface="Calibri" panose="020F0502020204030204" pitchFamily="34" charset="0"/>
            </a:endParaRPr>
          </a:p>
          <a:p>
            <a:r>
              <a:rPr lang="en-GB" sz="2800" b="1" dirty="0">
                <a:solidFill>
                  <a:srgbClr val="0070C0"/>
                </a:solidFill>
                <a:latin typeface="+mj-lt"/>
                <a:ea typeface="Calibri" panose="020F0502020204030204" pitchFamily="34" charset="0"/>
                <a:cs typeface="Calibri" panose="020F0502020204030204" pitchFamily="34" charset="0"/>
              </a:rPr>
              <a:t>3. PRISCILLA BEDZRA                       -                    SE/DMD/24/0005</a:t>
            </a:r>
          </a:p>
          <a:p>
            <a:endParaRPr lang="en-GB" sz="2800" b="1" dirty="0">
              <a:solidFill>
                <a:srgbClr val="0070C0"/>
              </a:solidFill>
              <a:latin typeface="+mj-lt"/>
              <a:ea typeface="Calibri" panose="020F0502020204030204" pitchFamily="34" charset="0"/>
              <a:cs typeface="Calibri" panose="020F0502020204030204" pitchFamily="34" charset="0"/>
            </a:endParaRPr>
          </a:p>
          <a:p>
            <a:r>
              <a:rPr lang="en-GB" sz="2800" b="1" dirty="0">
                <a:solidFill>
                  <a:srgbClr val="0070C0"/>
                </a:solidFill>
                <a:latin typeface="+mj-lt"/>
                <a:ea typeface="Calibri" panose="020F0502020204030204" pitchFamily="34" charset="0"/>
                <a:cs typeface="Calibri" panose="020F0502020204030204" pitchFamily="34" charset="0"/>
              </a:rPr>
              <a:t>4. RAZAK BABA MOHAMMED           -                    SE/DMD/24/0004</a:t>
            </a:r>
          </a:p>
        </p:txBody>
      </p:sp>
      <p:sp>
        <p:nvSpPr>
          <p:cNvPr id="2" name="Slide Number Placeholder 1">
            <a:extLst>
              <a:ext uri="{FF2B5EF4-FFF2-40B4-BE49-F238E27FC236}">
                <a16:creationId xmlns:a16="http://schemas.microsoft.com/office/drawing/2014/main" id="{7A6C6147-EB04-429F-9D41-52F18DE2322C}"/>
              </a:ext>
            </a:extLst>
          </p:cNvPr>
          <p:cNvSpPr>
            <a:spLocks noGrp="1"/>
          </p:cNvSpPr>
          <p:nvPr>
            <p:ph type="sldNum" sz="quarter" idx="4"/>
          </p:nvPr>
        </p:nvSpPr>
        <p:spPr/>
        <p:txBody>
          <a:bodyPr/>
          <a:lstStyle/>
          <a:p>
            <a:fld id="{4FAB73BC-B049-4115-A692-8D63A059BFB8}" type="slidenum">
              <a:rPr lang="en-US" smtClean="0"/>
              <a:pPr/>
              <a:t>2</a:t>
            </a:fld>
            <a:endParaRPr lang="en-US" dirty="0"/>
          </a:p>
        </p:txBody>
      </p:sp>
      <p:sp>
        <p:nvSpPr>
          <p:cNvPr id="32" name="Text Placeholder 119">
            <a:extLst>
              <a:ext uri="{FF2B5EF4-FFF2-40B4-BE49-F238E27FC236}">
                <a16:creationId xmlns:a16="http://schemas.microsoft.com/office/drawing/2014/main" id="{D9043C6D-0761-489D-8401-7F976D80BA59}"/>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sp>
        <p:nvSpPr>
          <p:cNvPr id="40" name="Freeform: Shape 39">
            <a:extLst>
              <a:ext uri="{FF2B5EF4-FFF2-40B4-BE49-F238E27FC236}">
                <a16:creationId xmlns:a16="http://schemas.microsoft.com/office/drawing/2014/main" id="{CD5E95B5-674E-4A3A-A7C5-83CFC41142E0}"/>
              </a:ext>
              <a:ext uri="{C183D7F6-B498-43B3-948B-1728B52AA6E4}">
                <adec:decorative xmlns:adec="http://schemas.microsoft.com/office/drawing/2017/decorative" val="1"/>
              </a:ext>
            </a:extLst>
          </p:cNvPr>
          <p:cNvSpPr/>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562049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01DF65-08D9-9E2B-4CC7-A1678ECCE54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E226933-F51C-0F71-7F41-E96247E90078}"/>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BEEF4913-2412-ABDD-0DE2-8635CE54C1AC}"/>
              </a:ext>
            </a:extLst>
          </p:cNvPr>
          <p:cNvSpPr>
            <a:spLocks noGrp="1"/>
          </p:cNvSpPr>
          <p:nvPr>
            <p:ph type="sldNum" sz="quarter" idx="4"/>
          </p:nvPr>
        </p:nvSpPr>
        <p:spPr/>
        <p:txBody>
          <a:bodyPr/>
          <a:lstStyle/>
          <a:p>
            <a:fld id="{4FAB73BC-B049-4115-A692-8D63A059BFB8}" type="slidenum">
              <a:rPr lang="en-US" noProof="0" smtClean="0"/>
              <a:pPr/>
              <a:t>20</a:t>
            </a:fld>
            <a:endParaRPr lang="en-US" noProof="0" dirty="0"/>
          </a:p>
        </p:txBody>
      </p:sp>
      <p:pic>
        <p:nvPicPr>
          <p:cNvPr id="7" name="Picture 6" descr="A screenshot of a computer&#10;&#10;AI-generated content may be incorrect.">
            <a:extLst>
              <a:ext uri="{FF2B5EF4-FFF2-40B4-BE49-F238E27FC236}">
                <a16:creationId xmlns:a16="http://schemas.microsoft.com/office/drawing/2014/main" id="{B775FC51-7F40-4DF4-9553-4AC4D8781CCB}"/>
              </a:ext>
            </a:extLst>
          </p:cNvPr>
          <p:cNvPicPr>
            <a:picLocks noChangeAspect="1"/>
          </p:cNvPicPr>
          <p:nvPr/>
        </p:nvPicPr>
        <p:blipFill>
          <a:blip r:embed="rId2"/>
          <a:stretch>
            <a:fillRect/>
          </a:stretch>
        </p:blipFill>
        <p:spPr>
          <a:xfrm>
            <a:off x="66365" y="663433"/>
            <a:ext cx="12059270" cy="5531134"/>
          </a:xfrm>
          <a:prstGeom prst="rect">
            <a:avLst/>
          </a:prstGeom>
        </p:spPr>
      </p:pic>
      <p:cxnSp>
        <p:nvCxnSpPr>
          <p:cNvPr id="9" name="Straight Arrow Connector 8">
            <a:extLst>
              <a:ext uri="{FF2B5EF4-FFF2-40B4-BE49-F238E27FC236}">
                <a16:creationId xmlns:a16="http://schemas.microsoft.com/office/drawing/2014/main" id="{9863689E-F86B-C381-A456-89618A1BC167}"/>
              </a:ext>
            </a:extLst>
          </p:cNvPr>
          <p:cNvCxnSpPr>
            <a:cxnSpLocks/>
          </p:cNvCxnSpPr>
          <p:nvPr/>
        </p:nvCxnSpPr>
        <p:spPr>
          <a:xfrm>
            <a:off x="615319" y="2276872"/>
            <a:ext cx="0" cy="504056"/>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41924824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DF5EBE-EAFB-59BC-ACD1-093BB42002DB}"/>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2E6DA5F-2EE3-6E96-2670-32E58D446A84}"/>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0D770845-477F-5A5D-4126-34D235C629AA}"/>
              </a:ext>
            </a:extLst>
          </p:cNvPr>
          <p:cNvSpPr>
            <a:spLocks noGrp="1"/>
          </p:cNvSpPr>
          <p:nvPr>
            <p:ph type="sldNum" sz="quarter" idx="4"/>
          </p:nvPr>
        </p:nvSpPr>
        <p:spPr/>
        <p:txBody>
          <a:bodyPr/>
          <a:lstStyle/>
          <a:p>
            <a:fld id="{4FAB73BC-B049-4115-A692-8D63A059BFB8}" type="slidenum">
              <a:rPr lang="en-US" noProof="0" smtClean="0"/>
              <a:pPr/>
              <a:t>21</a:t>
            </a:fld>
            <a:endParaRPr lang="en-US" noProof="0" dirty="0"/>
          </a:p>
        </p:txBody>
      </p:sp>
      <p:cxnSp>
        <p:nvCxnSpPr>
          <p:cNvPr id="9" name="Straight Arrow Connector 8">
            <a:extLst>
              <a:ext uri="{FF2B5EF4-FFF2-40B4-BE49-F238E27FC236}">
                <a16:creationId xmlns:a16="http://schemas.microsoft.com/office/drawing/2014/main" id="{987F406B-33E2-74B4-7CED-318BE9DEAC9E}"/>
              </a:ext>
            </a:extLst>
          </p:cNvPr>
          <p:cNvCxnSpPr>
            <a:cxnSpLocks/>
          </p:cNvCxnSpPr>
          <p:nvPr/>
        </p:nvCxnSpPr>
        <p:spPr>
          <a:xfrm>
            <a:off x="615319" y="2276872"/>
            <a:ext cx="0" cy="504056"/>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pic>
        <p:nvPicPr>
          <p:cNvPr id="5" name="Picture 4" descr="A screenshot of a computer&#10;&#10;AI-generated content may be incorrect.">
            <a:extLst>
              <a:ext uri="{FF2B5EF4-FFF2-40B4-BE49-F238E27FC236}">
                <a16:creationId xmlns:a16="http://schemas.microsoft.com/office/drawing/2014/main" id="{A2AB4D91-7B19-1292-6755-A905543D90DE}"/>
              </a:ext>
            </a:extLst>
          </p:cNvPr>
          <p:cNvPicPr>
            <a:picLocks noChangeAspect="1"/>
          </p:cNvPicPr>
          <p:nvPr/>
        </p:nvPicPr>
        <p:blipFill>
          <a:blip r:embed="rId2"/>
          <a:stretch>
            <a:fillRect/>
          </a:stretch>
        </p:blipFill>
        <p:spPr>
          <a:xfrm>
            <a:off x="72715" y="682484"/>
            <a:ext cx="12046569" cy="5493032"/>
          </a:xfrm>
          <a:prstGeom prst="rect">
            <a:avLst/>
          </a:prstGeom>
        </p:spPr>
      </p:pic>
      <p:cxnSp>
        <p:nvCxnSpPr>
          <p:cNvPr id="8" name="Straight Arrow Connector 7">
            <a:extLst>
              <a:ext uri="{FF2B5EF4-FFF2-40B4-BE49-F238E27FC236}">
                <a16:creationId xmlns:a16="http://schemas.microsoft.com/office/drawing/2014/main" id="{39002BDE-94AA-9A29-0D32-4E38A53C6F8C}"/>
              </a:ext>
            </a:extLst>
          </p:cNvPr>
          <p:cNvCxnSpPr>
            <a:cxnSpLocks/>
          </p:cNvCxnSpPr>
          <p:nvPr/>
        </p:nvCxnSpPr>
        <p:spPr>
          <a:xfrm>
            <a:off x="1775520" y="2060848"/>
            <a:ext cx="576064" cy="432048"/>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5954548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44E3A3-9774-CFD1-BF60-2CD73DF3C5E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5D03D3E-67D3-2995-440F-C6A99C426CAA}"/>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6C26C437-521E-3277-B947-EED7648C9F2D}"/>
              </a:ext>
            </a:extLst>
          </p:cNvPr>
          <p:cNvSpPr>
            <a:spLocks noGrp="1"/>
          </p:cNvSpPr>
          <p:nvPr>
            <p:ph type="sldNum" sz="quarter" idx="4"/>
          </p:nvPr>
        </p:nvSpPr>
        <p:spPr/>
        <p:txBody>
          <a:bodyPr/>
          <a:lstStyle/>
          <a:p>
            <a:fld id="{4FAB73BC-B049-4115-A692-8D63A059BFB8}" type="slidenum">
              <a:rPr lang="en-US" noProof="0" smtClean="0"/>
              <a:pPr/>
              <a:t>22</a:t>
            </a:fld>
            <a:endParaRPr lang="en-US" noProof="0" dirty="0"/>
          </a:p>
        </p:txBody>
      </p:sp>
      <p:cxnSp>
        <p:nvCxnSpPr>
          <p:cNvPr id="9" name="Straight Arrow Connector 8">
            <a:extLst>
              <a:ext uri="{FF2B5EF4-FFF2-40B4-BE49-F238E27FC236}">
                <a16:creationId xmlns:a16="http://schemas.microsoft.com/office/drawing/2014/main" id="{767B0A3D-4788-D071-FC6D-64450CFD5483}"/>
              </a:ext>
            </a:extLst>
          </p:cNvPr>
          <p:cNvCxnSpPr>
            <a:cxnSpLocks/>
          </p:cNvCxnSpPr>
          <p:nvPr/>
        </p:nvCxnSpPr>
        <p:spPr>
          <a:xfrm>
            <a:off x="615319" y="2276872"/>
            <a:ext cx="0" cy="504056"/>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pic>
        <p:nvPicPr>
          <p:cNvPr id="8" name="Picture 7" descr="A screenshot of a computer&#10;&#10;AI-generated content may be incorrect.">
            <a:extLst>
              <a:ext uri="{FF2B5EF4-FFF2-40B4-BE49-F238E27FC236}">
                <a16:creationId xmlns:a16="http://schemas.microsoft.com/office/drawing/2014/main" id="{F68EBC6A-4DA5-9FA0-1C65-FE80BDBDFBC0}"/>
              </a:ext>
            </a:extLst>
          </p:cNvPr>
          <p:cNvPicPr>
            <a:picLocks noChangeAspect="1"/>
          </p:cNvPicPr>
          <p:nvPr/>
        </p:nvPicPr>
        <p:blipFill>
          <a:blip r:embed="rId2"/>
          <a:stretch>
            <a:fillRect/>
          </a:stretch>
        </p:blipFill>
        <p:spPr>
          <a:xfrm>
            <a:off x="129868" y="682484"/>
            <a:ext cx="11932263" cy="5493032"/>
          </a:xfrm>
          <a:prstGeom prst="rect">
            <a:avLst/>
          </a:prstGeom>
        </p:spPr>
      </p:pic>
      <p:cxnSp>
        <p:nvCxnSpPr>
          <p:cNvPr id="11" name="Straight Arrow Connector 10">
            <a:extLst>
              <a:ext uri="{FF2B5EF4-FFF2-40B4-BE49-F238E27FC236}">
                <a16:creationId xmlns:a16="http://schemas.microsoft.com/office/drawing/2014/main" id="{6DC3E7A0-AA5D-C147-DF8E-393472C7D1D5}"/>
              </a:ext>
            </a:extLst>
          </p:cNvPr>
          <p:cNvCxnSpPr>
            <a:cxnSpLocks/>
          </p:cNvCxnSpPr>
          <p:nvPr/>
        </p:nvCxnSpPr>
        <p:spPr>
          <a:xfrm>
            <a:off x="2567608" y="2564904"/>
            <a:ext cx="504056" cy="28803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40399012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D62B4-E6A3-5A86-93BB-219726BE4D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FB09BF-A9D7-17BD-40AC-4507AF716A91}"/>
              </a:ext>
            </a:extLst>
          </p:cNvPr>
          <p:cNvSpPr>
            <a:spLocks noGrp="1"/>
          </p:cNvSpPr>
          <p:nvPr>
            <p:ph type="title"/>
          </p:nvPr>
        </p:nvSpPr>
        <p:spPr/>
        <p:txBody>
          <a:bodyPr/>
          <a:lstStyle/>
          <a:p>
            <a:r>
              <a:rPr lang="en-US" b="1" dirty="0">
                <a:solidFill>
                  <a:srgbClr val="7030A0"/>
                </a:solidFill>
              </a:rPr>
              <a:t>ACCESS TO WHO Global Health Observatory</a:t>
            </a:r>
            <a:endParaRPr lang="en-GH" b="1" dirty="0">
              <a:solidFill>
                <a:srgbClr val="7030A0"/>
              </a:solidFill>
            </a:endParaRPr>
          </a:p>
        </p:txBody>
      </p:sp>
      <p:sp>
        <p:nvSpPr>
          <p:cNvPr id="3" name="Slide Number Placeholder 2">
            <a:extLst>
              <a:ext uri="{FF2B5EF4-FFF2-40B4-BE49-F238E27FC236}">
                <a16:creationId xmlns:a16="http://schemas.microsoft.com/office/drawing/2014/main" id="{57C88C39-FF33-67A6-93BE-D50DCAD3167A}"/>
              </a:ext>
            </a:extLst>
          </p:cNvPr>
          <p:cNvSpPr>
            <a:spLocks noGrp="1"/>
          </p:cNvSpPr>
          <p:nvPr>
            <p:ph type="sldNum" sz="quarter" idx="4"/>
          </p:nvPr>
        </p:nvSpPr>
        <p:spPr/>
        <p:txBody>
          <a:bodyPr/>
          <a:lstStyle/>
          <a:p>
            <a:fld id="{4FAB73BC-B049-4115-A692-8D63A059BFB8}" type="slidenum">
              <a:rPr lang="en-US" noProof="0" smtClean="0"/>
              <a:pPr/>
              <a:t>23</a:t>
            </a:fld>
            <a:endParaRPr lang="en-US" noProof="0" dirty="0"/>
          </a:p>
        </p:txBody>
      </p:sp>
      <p:sp>
        <p:nvSpPr>
          <p:cNvPr id="4" name="TextBox 3">
            <a:extLst>
              <a:ext uri="{FF2B5EF4-FFF2-40B4-BE49-F238E27FC236}">
                <a16:creationId xmlns:a16="http://schemas.microsoft.com/office/drawing/2014/main" id="{2C88E017-2632-4151-1345-49D861C85687}"/>
              </a:ext>
            </a:extLst>
          </p:cNvPr>
          <p:cNvSpPr txBox="1"/>
          <p:nvPr/>
        </p:nvSpPr>
        <p:spPr>
          <a:xfrm>
            <a:off x="1271464" y="2689085"/>
            <a:ext cx="10371896" cy="369332"/>
          </a:xfrm>
          <a:prstGeom prst="rect">
            <a:avLst/>
          </a:prstGeom>
          <a:noFill/>
        </p:spPr>
        <p:txBody>
          <a:bodyPr wrap="square" rtlCol="0">
            <a:spAutoFit/>
          </a:bodyPr>
          <a:lstStyle/>
          <a:p>
            <a:r>
              <a:rPr lang="en-US" dirty="0"/>
              <a:t>    </a:t>
            </a:r>
            <a:endParaRPr lang="en-GH" dirty="0"/>
          </a:p>
        </p:txBody>
      </p:sp>
      <p:sp>
        <p:nvSpPr>
          <p:cNvPr id="9" name="TextBox 8">
            <a:extLst>
              <a:ext uri="{FF2B5EF4-FFF2-40B4-BE49-F238E27FC236}">
                <a16:creationId xmlns:a16="http://schemas.microsoft.com/office/drawing/2014/main" id="{987C46BE-04A0-EBB8-48BD-170AE354BBCD}"/>
              </a:ext>
            </a:extLst>
          </p:cNvPr>
          <p:cNvSpPr txBox="1"/>
          <p:nvPr/>
        </p:nvSpPr>
        <p:spPr>
          <a:xfrm>
            <a:off x="1199456" y="1921626"/>
            <a:ext cx="8712968" cy="3046988"/>
          </a:xfrm>
          <a:prstGeom prst="rect">
            <a:avLst/>
          </a:prstGeom>
          <a:noFill/>
        </p:spPr>
        <p:txBody>
          <a:bodyPr wrap="square">
            <a:spAutoFit/>
          </a:bodyPr>
          <a:lstStyle/>
          <a:p>
            <a:pPr marL="342900" indent="-342900">
              <a:buFont typeface="Wingdings" panose="05000000000000000000" pitchFamily="2" charset="2"/>
              <a:buChar char="v"/>
            </a:pPr>
            <a:r>
              <a:rPr lang="en-US" sz="2400" dirty="0">
                <a:solidFill>
                  <a:srgbClr val="0070C0"/>
                </a:solidFill>
              </a:rPr>
              <a:t>Website: </a:t>
            </a:r>
            <a:r>
              <a:rPr lang="en-US" sz="2400" dirty="0">
                <a:solidFill>
                  <a:srgbClr val="0070C0"/>
                </a:solidFill>
                <a:hlinkClick r:id="rId2">
                  <a:extLst>
                    <a:ext uri="{A12FA001-AC4F-418D-AE19-62706E023703}">
                      <ahyp:hlinkClr xmlns:ahyp="http://schemas.microsoft.com/office/drawing/2018/hyperlinkcolor" val="tx"/>
                    </a:ext>
                  </a:extLst>
                </a:hlinkClick>
              </a:rPr>
              <a:t>https://www.who.int/data/gho</a:t>
            </a:r>
            <a:endParaRPr lang="en-US" sz="2400" dirty="0">
              <a:solidFill>
                <a:srgbClr val="0070C0"/>
              </a:solidFill>
            </a:endParaRPr>
          </a:p>
          <a:p>
            <a:endParaRPr lang="en-US" sz="2400" dirty="0">
              <a:solidFill>
                <a:srgbClr val="0070C0"/>
              </a:solidFill>
            </a:endParaRPr>
          </a:p>
          <a:p>
            <a:pPr marL="342900" indent="-342900">
              <a:buFont typeface="Wingdings" panose="05000000000000000000" pitchFamily="2" charset="2"/>
              <a:buChar char="v"/>
            </a:pPr>
            <a:r>
              <a:rPr lang="en-US" sz="2400" dirty="0">
                <a:solidFill>
                  <a:srgbClr val="0070C0"/>
                </a:solidFill>
              </a:rPr>
              <a:t>Search/browse by topic or indicators (e.g., Life expectancy, communicable diseases)</a:t>
            </a:r>
          </a:p>
          <a:p>
            <a:endParaRPr lang="en-US" sz="2400" dirty="0">
              <a:solidFill>
                <a:srgbClr val="0070C0"/>
              </a:solidFill>
            </a:endParaRPr>
          </a:p>
          <a:p>
            <a:pPr marL="342900" indent="-342900">
              <a:buFont typeface="Wingdings" panose="05000000000000000000" pitchFamily="2" charset="2"/>
              <a:buChar char="v"/>
            </a:pPr>
            <a:r>
              <a:rPr lang="en-US" sz="2400" dirty="0">
                <a:solidFill>
                  <a:srgbClr val="0070C0"/>
                </a:solidFill>
              </a:rPr>
              <a:t>Browse the filter to select country/year</a:t>
            </a:r>
          </a:p>
          <a:p>
            <a:endParaRPr lang="en-US" sz="2400" dirty="0">
              <a:solidFill>
                <a:srgbClr val="0070C0"/>
              </a:solidFill>
            </a:endParaRPr>
          </a:p>
          <a:p>
            <a:pPr marL="342900" indent="-342900">
              <a:buFont typeface="Wingdings" panose="05000000000000000000" pitchFamily="2" charset="2"/>
              <a:buChar char="v"/>
            </a:pPr>
            <a:r>
              <a:rPr lang="en-US" sz="2400" dirty="0">
                <a:solidFill>
                  <a:srgbClr val="0070C0"/>
                </a:solidFill>
              </a:rPr>
              <a:t>Download CSV, Excel, or visualize online</a:t>
            </a:r>
            <a:endParaRPr lang="en-GH" sz="2400" dirty="0">
              <a:solidFill>
                <a:srgbClr val="0070C0"/>
              </a:solidFill>
            </a:endParaRPr>
          </a:p>
        </p:txBody>
      </p:sp>
    </p:spTree>
    <p:extLst>
      <p:ext uri="{BB962C8B-B14F-4D97-AF65-F5344CB8AC3E}">
        <p14:creationId xmlns:p14="http://schemas.microsoft.com/office/powerpoint/2010/main" val="24041777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7C1CD5F-E575-C9DC-CE4E-92B283724AE8}"/>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7B7854B4-6E4E-1D8E-EEB9-24FF8E8A0A4A}"/>
              </a:ext>
            </a:extLst>
          </p:cNvPr>
          <p:cNvSpPr>
            <a:spLocks noGrp="1"/>
          </p:cNvSpPr>
          <p:nvPr>
            <p:ph type="sldNum" sz="quarter" idx="4"/>
          </p:nvPr>
        </p:nvSpPr>
        <p:spPr/>
        <p:txBody>
          <a:bodyPr/>
          <a:lstStyle/>
          <a:p>
            <a:fld id="{4FAB73BC-B049-4115-A692-8D63A059BFB8}" type="slidenum">
              <a:rPr lang="en-US" noProof="0" smtClean="0"/>
              <a:pPr/>
              <a:t>24</a:t>
            </a:fld>
            <a:endParaRPr lang="en-US" noProof="0" dirty="0"/>
          </a:p>
        </p:txBody>
      </p:sp>
      <p:pic>
        <p:nvPicPr>
          <p:cNvPr id="6" name="Picture 5" descr="A screenshot of a website">
            <a:extLst>
              <a:ext uri="{FF2B5EF4-FFF2-40B4-BE49-F238E27FC236}">
                <a16:creationId xmlns:a16="http://schemas.microsoft.com/office/drawing/2014/main" id="{7D79EA0C-16D4-134C-DCED-B4CE21234814}"/>
              </a:ext>
            </a:extLst>
          </p:cNvPr>
          <p:cNvPicPr>
            <a:picLocks noChangeAspect="1"/>
          </p:cNvPicPr>
          <p:nvPr/>
        </p:nvPicPr>
        <p:blipFill>
          <a:blip r:embed="rId2"/>
          <a:stretch>
            <a:fillRect/>
          </a:stretch>
        </p:blipFill>
        <p:spPr>
          <a:xfrm>
            <a:off x="-32590" y="656349"/>
            <a:ext cx="12027518" cy="5545302"/>
          </a:xfrm>
          <a:prstGeom prst="rect">
            <a:avLst/>
          </a:prstGeom>
        </p:spPr>
      </p:pic>
      <p:cxnSp>
        <p:nvCxnSpPr>
          <p:cNvPr id="8" name="Straight Arrow Connector 7">
            <a:extLst>
              <a:ext uri="{FF2B5EF4-FFF2-40B4-BE49-F238E27FC236}">
                <a16:creationId xmlns:a16="http://schemas.microsoft.com/office/drawing/2014/main" id="{FBD20514-13D2-CD8B-67E9-A26CAB2B5F22}"/>
              </a:ext>
            </a:extLst>
          </p:cNvPr>
          <p:cNvCxnSpPr>
            <a:cxnSpLocks/>
          </p:cNvCxnSpPr>
          <p:nvPr/>
        </p:nvCxnSpPr>
        <p:spPr>
          <a:xfrm flipV="1">
            <a:off x="3359696" y="5229200"/>
            <a:ext cx="576064" cy="50405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5" name="Straight Arrow Connector 4">
            <a:extLst>
              <a:ext uri="{FF2B5EF4-FFF2-40B4-BE49-F238E27FC236}">
                <a16:creationId xmlns:a16="http://schemas.microsoft.com/office/drawing/2014/main" id="{125920F6-F715-6449-569B-0A34B96B228D}"/>
              </a:ext>
            </a:extLst>
          </p:cNvPr>
          <p:cNvCxnSpPr>
            <a:cxnSpLocks/>
          </p:cNvCxnSpPr>
          <p:nvPr/>
        </p:nvCxnSpPr>
        <p:spPr>
          <a:xfrm flipH="1" flipV="1">
            <a:off x="7659733" y="5218653"/>
            <a:ext cx="576064" cy="56619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9046185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8BF3C6C-1D1C-F741-54B1-4F305C20D809}"/>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CEDCD312-6A8B-A94E-09DA-99C8B70FF68D}"/>
              </a:ext>
            </a:extLst>
          </p:cNvPr>
          <p:cNvSpPr>
            <a:spLocks noGrp="1"/>
          </p:cNvSpPr>
          <p:nvPr>
            <p:ph type="sldNum" sz="quarter" idx="4"/>
          </p:nvPr>
        </p:nvSpPr>
        <p:spPr/>
        <p:txBody>
          <a:bodyPr/>
          <a:lstStyle/>
          <a:p>
            <a:fld id="{4FAB73BC-B049-4115-A692-8D63A059BFB8}" type="slidenum">
              <a:rPr lang="en-US" noProof="0" smtClean="0"/>
              <a:pPr/>
              <a:t>25</a:t>
            </a:fld>
            <a:endParaRPr lang="en-US" noProof="0" dirty="0"/>
          </a:p>
        </p:txBody>
      </p:sp>
      <p:pic>
        <p:nvPicPr>
          <p:cNvPr id="6" name="Picture 5" descr="A screenshot of a computer&#10;&#10;AI-generated content may be incorrect.">
            <a:extLst>
              <a:ext uri="{FF2B5EF4-FFF2-40B4-BE49-F238E27FC236}">
                <a16:creationId xmlns:a16="http://schemas.microsoft.com/office/drawing/2014/main" id="{55DCF38F-A0EA-C262-DF6F-D5DE49924357}"/>
              </a:ext>
            </a:extLst>
          </p:cNvPr>
          <p:cNvPicPr>
            <a:picLocks noChangeAspect="1"/>
          </p:cNvPicPr>
          <p:nvPr/>
        </p:nvPicPr>
        <p:blipFill>
          <a:blip r:embed="rId2"/>
          <a:stretch>
            <a:fillRect/>
          </a:stretch>
        </p:blipFill>
        <p:spPr>
          <a:xfrm>
            <a:off x="44139" y="644382"/>
            <a:ext cx="12103722" cy="5569236"/>
          </a:xfrm>
          <a:prstGeom prst="rect">
            <a:avLst/>
          </a:prstGeom>
        </p:spPr>
      </p:pic>
    </p:spTree>
    <p:extLst>
      <p:ext uri="{BB962C8B-B14F-4D97-AF65-F5344CB8AC3E}">
        <p14:creationId xmlns:p14="http://schemas.microsoft.com/office/powerpoint/2010/main" val="26608321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D33479D3-255D-762B-35E3-0736172CDCAA}"/>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8C455F4B-9307-FD96-6B63-D31B68D7FC7F}"/>
              </a:ext>
            </a:extLst>
          </p:cNvPr>
          <p:cNvSpPr>
            <a:spLocks noGrp="1"/>
          </p:cNvSpPr>
          <p:nvPr>
            <p:ph type="sldNum" sz="quarter" idx="4"/>
          </p:nvPr>
        </p:nvSpPr>
        <p:spPr/>
        <p:txBody>
          <a:bodyPr/>
          <a:lstStyle/>
          <a:p>
            <a:fld id="{4FAB73BC-B049-4115-A692-8D63A059BFB8}" type="slidenum">
              <a:rPr lang="en-US" noProof="0" smtClean="0"/>
              <a:pPr/>
              <a:t>26</a:t>
            </a:fld>
            <a:endParaRPr lang="en-US" noProof="0" dirty="0"/>
          </a:p>
        </p:txBody>
      </p:sp>
      <p:pic>
        <p:nvPicPr>
          <p:cNvPr id="7" name="Picture 6" descr="A screenshot of a computer&#10;&#10;AI-generated content may be incorrect.">
            <a:extLst>
              <a:ext uri="{FF2B5EF4-FFF2-40B4-BE49-F238E27FC236}">
                <a16:creationId xmlns:a16="http://schemas.microsoft.com/office/drawing/2014/main" id="{636CDCF2-41B6-1E36-8A9F-95D60F86F309}"/>
              </a:ext>
            </a:extLst>
          </p:cNvPr>
          <p:cNvPicPr>
            <a:picLocks noChangeAspect="1"/>
          </p:cNvPicPr>
          <p:nvPr/>
        </p:nvPicPr>
        <p:blipFill>
          <a:blip r:embed="rId2"/>
          <a:stretch>
            <a:fillRect/>
          </a:stretch>
        </p:blipFill>
        <p:spPr>
          <a:xfrm>
            <a:off x="72715" y="701535"/>
            <a:ext cx="12046569" cy="5454930"/>
          </a:xfrm>
          <a:prstGeom prst="rect">
            <a:avLst/>
          </a:prstGeom>
        </p:spPr>
      </p:pic>
      <p:cxnSp>
        <p:nvCxnSpPr>
          <p:cNvPr id="9" name="Straight Arrow Connector 8">
            <a:extLst>
              <a:ext uri="{FF2B5EF4-FFF2-40B4-BE49-F238E27FC236}">
                <a16:creationId xmlns:a16="http://schemas.microsoft.com/office/drawing/2014/main" id="{1A0739C2-878D-4D69-3C7B-FFDAA344F9ED}"/>
              </a:ext>
            </a:extLst>
          </p:cNvPr>
          <p:cNvCxnSpPr>
            <a:cxnSpLocks/>
          </p:cNvCxnSpPr>
          <p:nvPr/>
        </p:nvCxnSpPr>
        <p:spPr>
          <a:xfrm flipV="1">
            <a:off x="2063552" y="2564904"/>
            <a:ext cx="698376" cy="43204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3" name="Straight Arrow Connector 12">
            <a:extLst>
              <a:ext uri="{FF2B5EF4-FFF2-40B4-BE49-F238E27FC236}">
                <a16:creationId xmlns:a16="http://schemas.microsoft.com/office/drawing/2014/main" id="{B8E6179E-B531-5DE7-0226-5E450AD7788D}"/>
              </a:ext>
            </a:extLst>
          </p:cNvPr>
          <p:cNvCxnSpPr>
            <a:cxnSpLocks/>
          </p:cNvCxnSpPr>
          <p:nvPr/>
        </p:nvCxnSpPr>
        <p:spPr>
          <a:xfrm flipH="1">
            <a:off x="628788" y="3429000"/>
            <a:ext cx="151140" cy="36004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a:extLst>
              <a:ext uri="{FF2B5EF4-FFF2-40B4-BE49-F238E27FC236}">
                <a16:creationId xmlns:a16="http://schemas.microsoft.com/office/drawing/2014/main" id="{E13DF1E7-3B5A-291B-1F10-6BB1B84EE548}"/>
              </a:ext>
            </a:extLst>
          </p:cNvPr>
          <p:cNvCxnSpPr>
            <a:cxnSpLocks/>
          </p:cNvCxnSpPr>
          <p:nvPr/>
        </p:nvCxnSpPr>
        <p:spPr>
          <a:xfrm>
            <a:off x="9696400" y="3284984"/>
            <a:ext cx="554360" cy="642491"/>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5167833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F49025-C993-B9BD-D825-90F29B38CBA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3EB0A1D-2728-74CE-566A-89DAC5AEBE4C}"/>
              </a:ext>
            </a:extLst>
          </p:cNvPr>
          <p:cNvSpPr txBox="1"/>
          <p:nvPr/>
        </p:nvSpPr>
        <p:spPr>
          <a:xfrm>
            <a:off x="371064" y="476672"/>
            <a:ext cx="10805160" cy="707886"/>
          </a:xfrm>
          <a:prstGeom prst="rect">
            <a:avLst/>
          </a:prstGeom>
        </p:spPr>
        <p:txBody>
          <a:bodyPr vert="horz" lIns="91440" tIns="45720" rIns="91440" bIns="45720" rtlCol="0" anchor="t">
            <a:normAutofit/>
          </a:bodyPr>
          <a:lstStyle/>
          <a:p>
            <a:pPr defTabSz="914400">
              <a:spcBef>
                <a:spcPct val="0"/>
              </a:spcBef>
              <a:spcAft>
                <a:spcPts val="600"/>
              </a:spcAft>
            </a:pPr>
            <a:r>
              <a:rPr lang="en-US" sz="4000" b="1" kern="1200" cap="all" spc="100" baseline="0">
                <a:solidFill>
                  <a:srgbClr val="7030A0"/>
                </a:solidFill>
                <a:latin typeface="+mj-lt"/>
                <a:ea typeface="+mj-ea"/>
                <a:cs typeface="+mj-cs"/>
              </a:rPr>
              <a:t>Risks of Global Open DatA Sources</a:t>
            </a:r>
            <a:endParaRPr lang="en-US" sz="4000" b="1" kern="1200" cap="all" spc="100" baseline="0" dirty="0">
              <a:solidFill>
                <a:srgbClr val="7030A0"/>
              </a:solidFill>
              <a:latin typeface="+mj-lt"/>
              <a:ea typeface="+mj-ea"/>
              <a:cs typeface="+mj-cs"/>
            </a:endParaRPr>
          </a:p>
        </p:txBody>
      </p:sp>
      <p:sp>
        <p:nvSpPr>
          <p:cNvPr id="3" name="Slide Number Placeholder 2">
            <a:extLst>
              <a:ext uri="{FF2B5EF4-FFF2-40B4-BE49-F238E27FC236}">
                <a16:creationId xmlns:a16="http://schemas.microsoft.com/office/drawing/2014/main" id="{B11CDAAD-FD36-F56B-BC80-6D7F317CEF01}"/>
              </a:ext>
            </a:extLst>
          </p:cNvPr>
          <p:cNvSpPr>
            <a:spLocks noGrp="1"/>
          </p:cNvSpPr>
          <p:nvPr>
            <p:ph type="sldNum" sz="quarter" idx="4"/>
          </p:nvPr>
        </p:nvSpPr>
        <p:spPr/>
        <p:txBody>
          <a:bodyPr vert="horz" lIns="0" tIns="45720" rIns="0" bIns="45720" rtlCol="0" anchor="ctr">
            <a:normAutofit/>
          </a:bodyPr>
          <a:lstStyle/>
          <a:p>
            <a:pPr>
              <a:spcAft>
                <a:spcPts val="600"/>
              </a:spcAft>
            </a:pPr>
            <a:fld id="{4FAB73BC-B049-4115-A692-8D63A059BFB8}" type="slidenum">
              <a:rPr lang="en-US" smtClean="0"/>
              <a:pPr>
                <a:spcAft>
                  <a:spcPts val="600"/>
                </a:spcAft>
              </a:pPr>
              <a:t>27</a:t>
            </a:fld>
            <a:endParaRPr lang="en-US"/>
          </a:p>
        </p:txBody>
      </p:sp>
      <p:graphicFrame>
        <p:nvGraphicFramePr>
          <p:cNvPr id="27" name="TextBox 8">
            <a:extLst>
              <a:ext uri="{FF2B5EF4-FFF2-40B4-BE49-F238E27FC236}">
                <a16:creationId xmlns:a16="http://schemas.microsoft.com/office/drawing/2014/main" id="{BC324670-3B17-AD8F-BB16-BEF27DEDDDD0}"/>
              </a:ext>
            </a:extLst>
          </p:cNvPr>
          <p:cNvGraphicFramePr/>
          <p:nvPr>
            <p:extLst>
              <p:ext uri="{D42A27DB-BD31-4B8C-83A1-F6EECF244321}">
                <p14:modId xmlns:p14="http://schemas.microsoft.com/office/powerpoint/2010/main" val="971392955"/>
              </p:ext>
            </p:extLst>
          </p:nvPr>
        </p:nvGraphicFramePr>
        <p:xfrm>
          <a:off x="335360" y="1184558"/>
          <a:ext cx="11737304" cy="51552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75025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3">
            <a:extLst>
              <a:ext uri="{FF2B5EF4-FFF2-40B4-BE49-F238E27FC236}">
                <a16:creationId xmlns:a16="http://schemas.microsoft.com/office/drawing/2014/main" id="{17CC7ABC-0202-9529-1357-4ACD4FD3F14F}"/>
              </a:ext>
            </a:extLst>
          </p:cNvPr>
          <p:cNvSpPr>
            <a:spLocks noGrp="1"/>
          </p:cNvSpPr>
          <p:nvPr>
            <p:ph type="title"/>
          </p:nvPr>
        </p:nvSpPr>
        <p:spPr>
          <a:xfrm>
            <a:off x="551384" y="51530"/>
            <a:ext cx="11309216" cy="382295"/>
          </a:xfrm>
        </p:spPr>
        <p:txBody>
          <a:bodyPr anchor="t">
            <a:normAutofit fontScale="90000"/>
          </a:bodyPr>
          <a:lstStyle/>
          <a:p>
            <a:r>
              <a:rPr lang="en-US" sz="2800" b="1" dirty="0">
                <a:solidFill>
                  <a:srgbClr val="7030A0"/>
                </a:solidFill>
              </a:rPr>
              <a:t>BEST PRACTICES</a:t>
            </a:r>
          </a:p>
        </p:txBody>
      </p:sp>
      <p:sp>
        <p:nvSpPr>
          <p:cNvPr id="3" name="Slide Number Placeholder 2">
            <a:extLst>
              <a:ext uri="{FF2B5EF4-FFF2-40B4-BE49-F238E27FC236}">
                <a16:creationId xmlns:a16="http://schemas.microsoft.com/office/drawing/2014/main" id="{828C8AF0-253D-1EF8-C7FC-708B1652C0D9}"/>
              </a:ext>
            </a:extLst>
          </p:cNvPr>
          <p:cNvSpPr>
            <a:spLocks noGrp="1"/>
          </p:cNvSpPr>
          <p:nvPr>
            <p:ph type="sldNum" sz="quarter" idx="4"/>
          </p:nvPr>
        </p:nvSpPr>
        <p:spPr>
          <a:xfrm>
            <a:off x="628788" y="6339840"/>
            <a:ext cx="302281" cy="365760"/>
          </a:xfrm>
        </p:spPr>
        <p:txBody>
          <a:bodyPr anchor="ctr">
            <a:normAutofit/>
          </a:bodyPr>
          <a:lstStyle/>
          <a:p>
            <a:pPr>
              <a:spcAft>
                <a:spcPts val="600"/>
              </a:spcAft>
            </a:pPr>
            <a:fld id="{4FAB73BC-B049-4115-A692-8D63A059BFB8}" type="slidenum">
              <a:rPr lang="en-US" noProof="0" smtClean="0"/>
              <a:pPr>
                <a:spcAft>
                  <a:spcPts val="600"/>
                </a:spcAft>
              </a:pPr>
              <a:t>28</a:t>
            </a:fld>
            <a:endParaRPr lang="en-US" noProof="0"/>
          </a:p>
        </p:txBody>
      </p:sp>
      <p:sp>
        <p:nvSpPr>
          <p:cNvPr id="6" name="TextBox 5">
            <a:extLst>
              <a:ext uri="{FF2B5EF4-FFF2-40B4-BE49-F238E27FC236}">
                <a16:creationId xmlns:a16="http://schemas.microsoft.com/office/drawing/2014/main" id="{7126B4F3-4CD8-313C-DC4E-4AB89C8D4D22}"/>
              </a:ext>
            </a:extLst>
          </p:cNvPr>
          <p:cNvSpPr txBox="1"/>
          <p:nvPr/>
        </p:nvSpPr>
        <p:spPr>
          <a:xfrm>
            <a:off x="1559496" y="2348880"/>
            <a:ext cx="7056784" cy="369332"/>
          </a:xfrm>
          <a:prstGeom prst="rect">
            <a:avLst/>
          </a:prstGeom>
          <a:noFill/>
        </p:spPr>
        <p:txBody>
          <a:bodyPr wrap="square" rtlCol="0">
            <a:spAutoFit/>
          </a:bodyPr>
          <a:lstStyle/>
          <a:p>
            <a:pPr>
              <a:spcAft>
                <a:spcPts val="600"/>
              </a:spcAft>
            </a:pPr>
            <a:r>
              <a:rPr lang="en-US"/>
              <a:t>  </a:t>
            </a:r>
            <a:endParaRPr lang="en-GH"/>
          </a:p>
        </p:txBody>
      </p:sp>
      <p:graphicFrame>
        <p:nvGraphicFramePr>
          <p:cNvPr id="7" name="Table 6">
            <a:extLst>
              <a:ext uri="{FF2B5EF4-FFF2-40B4-BE49-F238E27FC236}">
                <a16:creationId xmlns:a16="http://schemas.microsoft.com/office/drawing/2014/main" id="{17D859DC-F882-3AF1-0D57-0084C5F34F82}"/>
              </a:ext>
            </a:extLst>
          </p:cNvPr>
          <p:cNvGraphicFramePr>
            <a:graphicFrameLocks noGrp="1"/>
          </p:cNvGraphicFramePr>
          <p:nvPr>
            <p:extLst>
              <p:ext uri="{D42A27DB-BD31-4B8C-83A1-F6EECF244321}">
                <p14:modId xmlns:p14="http://schemas.microsoft.com/office/powerpoint/2010/main" val="1974468935"/>
              </p:ext>
            </p:extLst>
          </p:nvPr>
        </p:nvGraphicFramePr>
        <p:xfrm>
          <a:off x="460846" y="433825"/>
          <a:ext cx="11399754" cy="6014949"/>
        </p:xfrm>
        <a:graphic>
          <a:graphicData uri="http://schemas.openxmlformats.org/drawingml/2006/table">
            <a:tbl>
              <a:tblPr firstRow="1" bandRow="1">
                <a:tableStyleId>{BDBED569-4797-4DF1-A0F4-6AAB3CD982D8}</a:tableStyleId>
              </a:tblPr>
              <a:tblGrid>
                <a:gridCol w="2681240">
                  <a:extLst>
                    <a:ext uri="{9D8B030D-6E8A-4147-A177-3AD203B41FA5}">
                      <a16:colId xmlns:a16="http://schemas.microsoft.com/office/drawing/2014/main" val="2185743353"/>
                    </a:ext>
                  </a:extLst>
                </a:gridCol>
                <a:gridCol w="8718514">
                  <a:extLst>
                    <a:ext uri="{9D8B030D-6E8A-4147-A177-3AD203B41FA5}">
                      <a16:colId xmlns:a16="http://schemas.microsoft.com/office/drawing/2014/main" val="2484328119"/>
                    </a:ext>
                  </a:extLst>
                </a:gridCol>
              </a:tblGrid>
              <a:tr h="1915055">
                <a:tc>
                  <a:txBody>
                    <a:bodyPr/>
                    <a:lstStyle/>
                    <a:p>
                      <a:r>
                        <a:rPr lang="en-US" sz="500" dirty="0"/>
                        <a:t>   </a:t>
                      </a:r>
                    </a:p>
                    <a:p>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0070C0"/>
                          </a:solidFill>
                        </a:rPr>
                        <a:t>The World Bank Group </a:t>
                      </a:r>
                    </a:p>
                    <a:p>
                      <a:endParaRPr lang="en-GH" sz="500" dirty="0"/>
                    </a:p>
                  </a:txBody>
                  <a:tcPr marL="23708" marR="23708" marT="11854" marB="11854"/>
                </a:tc>
                <a:tc>
                  <a:txBody>
                    <a:bodyPr/>
                    <a:lstStyle/>
                    <a:p>
                      <a:pPr algn="l">
                        <a:lnSpc>
                          <a:spcPct val="100000"/>
                        </a:lnSpc>
                        <a:spcAft>
                          <a:spcPts val="800"/>
                        </a:spcAft>
                        <a:buNone/>
                      </a:pPr>
                      <a:r>
                        <a:rPr lang="en-GH" sz="1500" b="0" kern="0" dirty="0">
                          <a:solidFill>
                            <a:srgbClr val="0070C0"/>
                          </a:solidFill>
                          <a:effectLst/>
                        </a:rPr>
                        <a:t>Economic Data Risk Assessment – Check for trade or market vulnerability exposure to safeguard economic stability</a:t>
                      </a:r>
                      <a:endParaRPr lang="en-GH" sz="1500" b="0" kern="100" dirty="0">
                        <a:solidFill>
                          <a:srgbClr val="0070C0"/>
                        </a:solidFill>
                        <a:effectLst/>
                      </a:endParaRPr>
                    </a:p>
                    <a:p>
                      <a:pPr algn="l">
                        <a:lnSpc>
                          <a:spcPct val="100000"/>
                        </a:lnSpc>
                        <a:spcAft>
                          <a:spcPts val="800"/>
                        </a:spcAft>
                        <a:buNone/>
                      </a:pPr>
                      <a:r>
                        <a:rPr lang="en-GH" sz="1500" b="0" kern="0" dirty="0">
                          <a:solidFill>
                            <a:srgbClr val="0070C0"/>
                          </a:solidFill>
                          <a:effectLst/>
                        </a:rPr>
                        <a:t>Transparency with Methodology – Publish full notes with datasets to reduce misinterpretation by non-experts</a:t>
                      </a:r>
                      <a:endParaRPr lang="en-GH" sz="1500" b="0" kern="100" dirty="0">
                        <a:solidFill>
                          <a:srgbClr val="0070C0"/>
                        </a:solidFill>
                        <a:effectLst/>
                      </a:endParaRPr>
                    </a:p>
                    <a:p>
                      <a:pPr algn="l">
                        <a:lnSpc>
                          <a:spcPct val="100000"/>
                        </a:lnSpc>
                        <a:spcAft>
                          <a:spcPts val="800"/>
                        </a:spcAft>
                        <a:buNone/>
                      </a:pPr>
                      <a:r>
                        <a:rPr lang="en-GH" sz="1500" b="0" kern="0" dirty="0">
                          <a:solidFill>
                            <a:srgbClr val="0070C0"/>
                          </a:solidFill>
                          <a:effectLst/>
                        </a:rPr>
                        <a:t>Licensing Clarity – Use standard open licenses with attribution to avoid intellectual property disputes</a:t>
                      </a:r>
                      <a:endParaRPr lang="en-GH" sz="1500" b="0" kern="100" dirty="0">
                        <a:solidFill>
                          <a:srgbClr val="0070C0"/>
                        </a:solidFill>
                        <a:effectLst/>
                      </a:endParaRPr>
                    </a:p>
                    <a:p>
                      <a:pPr algn="l">
                        <a:lnSpc>
                          <a:spcPct val="100000"/>
                        </a:lnSpc>
                        <a:spcAft>
                          <a:spcPts val="800"/>
                        </a:spcAft>
                        <a:buNone/>
                      </a:pPr>
                      <a:r>
                        <a:rPr lang="en-GH" sz="1500" b="0" kern="0" dirty="0">
                          <a:solidFill>
                            <a:srgbClr val="0070C0"/>
                          </a:solidFill>
                          <a:effectLst/>
                        </a:rPr>
                        <a:t>Quality Control for Indicators – Automated checks and reviews to ensure reliability of economic metrics</a:t>
                      </a:r>
                      <a:endParaRPr lang="en-GH" sz="1500" b="0" kern="100" dirty="0">
                        <a:solidFill>
                          <a:srgbClr val="0070C0"/>
                        </a:solidFill>
                        <a:effectLst/>
                      </a:endParaRPr>
                    </a:p>
                    <a:p>
                      <a:pPr algn="l">
                        <a:lnSpc>
                          <a:spcPct val="100000"/>
                        </a:lnSpc>
                        <a:spcAft>
                          <a:spcPts val="800"/>
                        </a:spcAft>
                        <a:buNone/>
                      </a:pPr>
                      <a:r>
                        <a:rPr lang="en-GH" sz="1500" b="0" kern="0" dirty="0">
                          <a:solidFill>
                            <a:srgbClr val="0070C0"/>
                          </a:solidFill>
                          <a:effectLst/>
                        </a:rPr>
                        <a:t>Secure Access for Strategic Data – Share sensitive financial models under confidentiality to protect national economic security</a:t>
                      </a:r>
                      <a:endParaRPr lang="en-GH" sz="1500" b="0" kern="100" dirty="0">
                        <a:solidFill>
                          <a:srgbClr val="0070C0"/>
                        </a:solidFill>
                        <a:effectLst/>
                        <a:latin typeface="Aptos" panose="020B0004020202020204" pitchFamily="34" charset="0"/>
                        <a:ea typeface="Aptos" panose="020B0004020202020204" pitchFamily="34" charset="0"/>
                        <a:cs typeface="Times New Roman" panose="02020603050405020304" pitchFamily="18" charset="0"/>
                      </a:endParaRPr>
                    </a:p>
                  </a:txBody>
                  <a:tcPr marL="23708" marR="23708" marT="11854" marB="11854"/>
                </a:tc>
                <a:extLst>
                  <a:ext uri="{0D108BD9-81ED-4DB2-BD59-A6C34878D82A}">
                    <a16:rowId xmlns:a16="http://schemas.microsoft.com/office/drawing/2014/main" val="1008343296"/>
                  </a:ext>
                </a:extLst>
              </a:tr>
              <a:tr h="9962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0070C0"/>
                          </a:solidFill>
                        </a:rPr>
                        <a:t>United Nations </a:t>
                      </a:r>
                    </a:p>
                    <a:p>
                      <a:endParaRPr lang="en-GH" sz="500" dirty="0"/>
                    </a:p>
                  </a:txBody>
                  <a:tcPr marL="23708" marR="23708" marT="11854" marB="11854"/>
                </a:tc>
                <a:tc>
                  <a:txBody>
                    <a:bodyPr/>
                    <a:lstStyle/>
                    <a:p>
                      <a:pPr>
                        <a:lnSpc>
                          <a:spcPct val="100000"/>
                        </a:lnSpc>
                        <a:spcAft>
                          <a:spcPts val="800"/>
                        </a:spcAft>
                        <a:buNone/>
                      </a:pPr>
                      <a:r>
                        <a:rPr lang="en-GH" sz="1600" kern="0" dirty="0">
                          <a:solidFill>
                            <a:srgbClr val="0070C0"/>
                          </a:solidFill>
                          <a:effectLst/>
                        </a:rPr>
                        <a:t>Ethical &amp; Inclusive Data Governance – Apply human rights and cultural sensitivity filters to Prevent harm in politically or socially sensitive contexts</a:t>
                      </a:r>
                      <a:endParaRPr lang="en-GH" sz="1600" kern="100" dirty="0">
                        <a:solidFill>
                          <a:srgbClr val="0070C0"/>
                        </a:solidFill>
                        <a:effectLst/>
                      </a:endParaRPr>
                    </a:p>
                    <a:p>
                      <a:pPr>
                        <a:lnSpc>
                          <a:spcPct val="100000"/>
                        </a:lnSpc>
                        <a:spcAft>
                          <a:spcPts val="800"/>
                        </a:spcAft>
                        <a:buNone/>
                      </a:pPr>
                      <a:r>
                        <a:rPr lang="en-GH" sz="1600" kern="0" dirty="0">
                          <a:solidFill>
                            <a:srgbClr val="0070C0"/>
                          </a:solidFill>
                          <a:effectLst/>
                        </a:rPr>
                        <a:t>Comprehensive Metadata – Link datasets to SDGs and explain limitations to promote accurate SDG tracking.</a:t>
                      </a:r>
                      <a:endParaRPr lang="en-GH" sz="1600" kern="100" dirty="0">
                        <a:solidFill>
                          <a:srgbClr val="0070C0"/>
                        </a:solidFill>
                        <a:effectLst/>
                      </a:endParaRPr>
                    </a:p>
                    <a:p>
                      <a:pPr>
                        <a:lnSpc>
                          <a:spcPct val="100000"/>
                        </a:lnSpc>
                        <a:spcAft>
                          <a:spcPts val="800"/>
                        </a:spcAft>
                        <a:buNone/>
                      </a:pPr>
                      <a:r>
                        <a:rPr lang="en-GH" sz="1600" kern="0" dirty="0">
                          <a:solidFill>
                            <a:srgbClr val="0070C0"/>
                          </a:solidFill>
                          <a:effectLst/>
                        </a:rPr>
                        <a:t>Tiered Access – Restrict conflict-zone or humanitarian data to protect vulnerable populations.</a:t>
                      </a:r>
                      <a:endParaRPr lang="en-GH" sz="1600" kern="100" dirty="0">
                        <a:solidFill>
                          <a:srgbClr val="0070C0"/>
                        </a:solidFill>
                        <a:effectLst/>
                      </a:endParaRPr>
                    </a:p>
                    <a:p>
                      <a:pPr>
                        <a:lnSpc>
                          <a:spcPct val="100000"/>
                        </a:lnSpc>
                        <a:spcAft>
                          <a:spcPts val="800"/>
                        </a:spcAft>
                        <a:buNone/>
                      </a:pPr>
                      <a:r>
                        <a:rPr lang="en-GH" sz="1600" kern="0" dirty="0">
                          <a:solidFill>
                            <a:srgbClr val="0070C0"/>
                          </a:solidFill>
                          <a:effectLst/>
                        </a:rPr>
                        <a:t>Anti-Misinformation Safeguards – Fact-checking partnerships to counter misuse of UN data</a:t>
                      </a:r>
                      <a:endParaRPr lang="en-GH" sz="1600" kern="100" dirty="0">
                        <a:solidFill>
                          <a:srgbClr val="0070C0"/>
                        </a:solidFill>
                        <a:effectLst/>
                        <a:latin typeface="Aptos" panose="020B0004020202020204" pitchFamily="34" charset="0"/>
                        <a:ea typeface="Aptos" panose="020B0004020202020204" pitchFamily="34" charset="0"/>
                        <a:cs typeface="Times New Roman" panose="02020603050405020304" pitchFamily="18" charset="0"/>
                      </a:endParaRPr>
                    </a:p>
                  </a:txBody>
                  <a:tcPr marL="23708" marR="23708" marT="11854" marB="11854"/>
                </a:tc>
                <a:extLst>
                  <a:ext uri="{0D108BD9-81ED-4DB2-BD59-A6C34878D82A}">
                    <a16:rowId xmlns:a16="http://schemas.microsoft.com/office/drawing/2014/main" val="735248376"/>
                  </a:ext>
                </a:extLst>
              </a:tr>
              <a:tr h="230834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0070C0"/>
                          </a:solidFill>
                        </a:rPr>
                        <a:t>World Health Organization</a:t>
                      </a:r>
                      <a:endParaRPr lang="en-GH" sz="2000" b="1" dirty="0">
                        <a:solidFill>
                          <a:srgbClr val="0070C0"/>
                        </a:solidFill>
                      </a:endParaRPr>
                    </a:p>
                    <a:p>
                      <a:endParaRPr lang="en-GH" sz="500" dirty="0"/>
                    </a:p>
                  </a:txBody>
                  <a:tcPr marL="23708" marR="23708" marT="11854" marB="11854"/>
                </a:tc>
                <a:tc>
                  <a:txBody>
                    <a:bodyPr/>
                    <a:lstStyle/>
                    <a:p>
                      <a:pPr>
                        <a:lnSpc>
                          <a:spcPct val="115000"/>
                        </a:lnSpc>
                        <a:spcAft>
                          <a:spcPts val="800"/>
                        </a:spcAft>
                        <a:buNone/>
                      </a:pPr>
                      <a:r>
                        <a:rPr lang="en-GH" sz="1500" kern="0" dirty="0">
                          <a:solidFill>
                            <a:srgbClr val="0070C0"/>
                          </a:solidFill>
                          <a:effectLst/>
                        </a:rPr>
                        <a:t>Privacy-First Health Data Governance – Apply advanced anonymization and remove granular identifiers Protect patient confidentiality in global health datasets.</a:t>
                      </a:r>
                      <a:endParaRPr lang="en-GH" sz="1500" kern="100" dirty="0">
                        <a:solidFill>
                          <a:srgbClr val="0070C0"/>
                        </a:solidFill>
                        <a:effectLst/>
                      </a:endParaRPr>
                    </a:p>
                    <a:p>
                      <a:pPr>
                        <a:lnSpc>
                          <a:spcPct val="115000"/>
                        </a:lnSpc>
                        <a:spcAft>
                          <a:spcPts val="800"/>
                        </a:spcAft>
                        <a:buNone/>
                      </a:pPr>
                      <a:r>
                        <a:rPr lang="en-GH" sz="1500" kern="0" dirty="0">
                          <a:solidFill>
                            <a:srgbClr val="0070C0"/>
                          </a:solidFill>
                          <a:effectLst/>
                        </a:rPr>
                        <a:t>Standardized Health Data Documentation – Use ICD codes and detailed metadata to ensure consistency and clarity in health statistics</a:t>
                      </a:r>
                      <a:endParaRPr lang="en-GH" sz="1500" kern="100" dirty="0">
                        <a:solidFill>
                          <a:srgbClr val="0070C0"/>
                        </a:solidFill>
                        <a:effectLst/>
                      </a:endParaRPr>
                    </a:p>
                    <a:p>
                      <a:pPr>
                        <a:lnSpc>
                          <a:spcPct val="115000"/>
                        </a:lnSpc>
                        <a:spcAft>
                          <a:spcPts val="800"/>
                        </a:spcAft>
                        <a:buNone/>
                      </a:pPr>
                      <a:r>
                        <a:rPr lang="en-GH" sz="1500" kern="0" dirty="0">
                          <a:solidFill>
                            <a:srgbClr val="0070C0"/>
                          </a:solidFill>
                          <a:effectLst/>
                        </a:rPr>
                        <a:t>Data Quality Assurance – Peer review and timely updates to maintain epidemiological integrity.</a:t>
                      </a:r>
                      <a:endParaRPr lang="en-GH" sz="1500" kern="100" dirty="0">
                        <a:solidFill>
                          <a:srgbClr val="0070C0"/>
                        </a:solidFill>
                        <a:effectLst/>
                      </a:endParaRPr>
                    </a:p>
                    <a:p>
                      <a:pPr>
                        <a:lnSpc>
                          <a:spcPct val="115000"/>
                        </a:lnSpc>
                        <a:spcAft>
                          <a:spcPts val="800"/>
                        </a:spcAft>
                        <a:buNone/>
                      </a:pPr>
                      <a:r>
                        <a:rPr lang="en-GH" sz="1500" kern="0" dirty="0">
                          <a:solidFill>
                            <a:srgbClr val="0070C0"/>
                          </a:solidFill>
                          <a:effectLst/>
                        </a:rPr>
                        <a:t>Controlled Access – Secure portals for outbreak or sensitive health data to prevent misuse of high-risk datasets</a:t>
                      </a:r>
                      <a:r>
                        <a:rPr lang="en-US" sz="1500" kern="100" dirty="0">
                          <a:solidFill>
                            <a:srgbClr val="0070C0"/>
                          </a:solidFill>
                          <a:effectLst/>
                        </a:rPr>
                        <a:t> </a:t>
                      </a:r>
                    </a:p>
                    <a:p>
                      <a:pPr>
                        <a:lnSpc>
                          <a:spcPct val="115000"/>
                        </a:lnSpc>
                        <a:spcAft>
                          <a:spcPts val="800"/>
                        </a:spcAft>
                        <a:buNone/>
                      </a:pPr>
                      <a:r>
                        <a:rPr lang="en-GH" sz="1500" kern="0" dirty="0">
                          <a:solidFill>
                            <a:srgbClr val="0070C0"/>
                          </a:solidFill>
                          <a:effectLst/>
                        </a:rPr>
                        <a:t>Global Health Data Literacy – Training for health ministries to avoid misinterpretation in public health responses.</a:t>
                      </a:r>
                      <a:endParaRPr lang="en-GH" sz="1500" kern="100" dirty="0">
                        <a:solidFill>
                          <a:srgbClr val="0070C0"/>
                        </a:solidFill>
                        <a:effectLst/>
                        <a:latin typeface="Aptos" panose="020B0004020202020204" pitchFamily="34" charset="0"/>
                        <a:ea typeface="Aptos" panose="020B0004020202020204" pitchFamily="34" charset="0"/>
                        <a:cs typeface="Times New Roman" panose="02020603050405020304" pitchFamily="18" charset="0"/>
                      </a:endParaRPr>
                    </a:p>
                  </a:txBody>
                  <a:tcPr marL="23708" marR="23708" marT="11854" marB="11854"/>
                </a:tc>
                <a:extLst>
                  <a:ext uri="{0D108BD9-81ED-4DB2-BD59-A6C34878D82A}">
                    <a16:rowId xmlns:a16="http://schemas.microsoft.com/office/drawing/2014/main" val="1217491549"/>
                  </a:ext>
                </a:extLst>
              </a:tr>
            </a:tbl>
          </a:graphicData>
        </a:graphic>
      </p:graphicFrame>
    </p:spTree>
    <p:extLst>
      <p:ext uri="{BB962C8B-B14F-4D97-AF65-F5344CB8AC3E}">
        <p14:creationId xmlns:p14="http://schemas.microsoft.com/office/powerpoint/2010/main" val="362535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1">
            <a:extLst>
              <a:ext uri="{FF2B5EF4-FFF2-40B4-BE49-F238E27FC236}">
                <a16:creationId xmlns:a16="http://schemas.microsoft.com/office/drawing/2014/main" id="{151D0BA3-32A3-7148-35CA-914AD9D9258F}"/>
              </a:ext>
            </a:extLst>
          </p:cNvPr>
          <p:cNvSpPr>
            <a:spLocks noGrp="1"/>
          </p:cNvSpPr>
          <p:nvPr>
            <p:ph type="body" sz="quarter" idx="14"/>
          </p:nvPr>
        </p:nvSpPr>
        <p:spPr>
          <a:xfrm>
            <a:off x="1181099" y="457200"/>
            <a:ext cx="8128343" cy="6248400"/>
          </a:xfrm>
        </p:spPr>
        <p:txBody>
          <a:bodyPr/>
          <a:lstStyle/>
          <a:p>
            <a:endParaRPr lang="en-US" dirty="0"/>
          </a:p>
        </p:txBody>
      </p:sp>
      <p:sp>
        <p:nvSpPr>
          <p:cNvPr id="16" name="Text Placeholder 2">
            <a:extLst>
              <a:ext uri="{FF2B5EF4-FFF2-40B4-BE49-F238E27FC236}">
                <a16:creationId xmlns:a16="http://schemas.microsoft.com/office/drawing/2014/main" id="{98F258E7-52F1-962B-056A-AC48FBEFF18F}"/>
              </a:ext>
            </a:extLst>
          </p:cNvPr>
          <p:cNvSpPr>
            <a:spLocks noGrp="1"/>
          </p:cNvSpPr>
          <p:nvPr>
            <p:ph type="body" sz="quarter" idx="12"/>
          </p:nvPr>
        </p:nvSpPr>
        <p:spPr>
          <a:xfrm>
            <a:off x="990599" y="304800"/>
            <a:ext cx="8128343" cy="6248400"/>
          </a:xfrm>
        </p:spPr>
        <p:txBody>
          <a:bodyPr/>
          <a:lstStyle/>
          <a:p>
            <a:r>
              <a:rPr lang="en-US" dirty="0"/>
              <a:t> </a:t>
            </a:r>
          </a:p>
        </p:txBody>
      </p:sp>
      <p:sp>
        <p:nvSpPr>
          <p:cNvPr id="4" name="Title 3">
            <a:extLst>
              <a:ext uri="{FF2B5EF4-FFF2-40B4-BE49-F238E27FC236}">
                <a16:creationId xmlns:a16="http://schemas.microsoft.com/office/drawing/2014/main" id="{C8287F1B-3E25-4481-B199-24E6AD18DCEE}"/>
              </a:ext>
            </a:extLst>
          </p:cNvPr>
          <p:cNvSpPr>
            <a:spLocks noGrp="1"/>
          </p:cNvSpPr>
          <p:nvPr>
            <p:ph type="ctrTitle"/>
          </p:nvPr>
        </p:nvSpPr>
        <p:spPr>
          <a:xfrm>
            <a:off x="1414777" y="555177"/>
            <a:ext cx="7232465" cy="903638"/>
          </a:xfrm>
        </p:spPr>
        <p:txBody>
          <a:bodyPr vert="horz" lIns="91440" tIns="45720" rIns="91440" bIns="45720" rtlCol="0" anchor="t">
            <a:normAutofit/>
          </a:bodyPr>
          <a:lstStyle/>
          <a:p>
            <a:r>
              <a:rPr lang="en-US" b="1" kern="1200" cap="all" spc="100" baseline="0" dirty="0">
                <a:solidFill>
                  <a:srgbClr val="7030A0"/>
                </a:solidFill>
                <a:latin typeface="+mj-lt"/>
                <a:ea typeface="+mj-ea"/>
                <a:cs typeface="+mj-cs"/>
              </a:rPr>
              <a:t>CONCLUSION</a:t>
            </a:r>
          </a:p>
        </p:txBody>
      </p:sp>
      <p:sp>
        <p:nvSpPr>
          <p:cNvPr id="5" name="Text Placeholder 119">
            <a:extLst>
              <a:ext uri="{FF2B5EF4-FFF2-40B4-BE49-F238E27FC236}">
                <a16:creationId xmlns:a16="http://schemas.microsoft.com/office/drawing/2014/main" id="{A8F5C4E3-6105-466B-A340-80D73DB227A9}"/>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sp>
        <p:nvSpPr>
          <p:cNvPr id="3" name="Slide Number Placeholder 2" hidden="1">
            <a:extLst>
              <a:ext uri="{FF2B5EF4-FFF2-40B4-BE49-F238E27FC236}">
                <a16:creationId xmlns:a16="http://schemas.microsoft.com/office/drawing/2014/main" id="{101D4ADB-79CE-478E-8FBE-53E59DEC969A}"/>
              </a:ext>
            </a:extLst>
          </p:cNvPr>
          <p:cNvSpPr>
            <a:spLocks noGrp="1"/>
          </p:cNvSpPr>
          <p:nvPr>
            <p:ph type="sldNum" sz="quarter" idx="4294967295"/>
          </p:nvPr>
        </p:nvSpPr>
        <p:spPr>
          <a:xfrm>
            <a:off x="628788" y="6339840"/>
            <a:ext cx="302281" cy="365760"/>
          </a:xfrm>
          <a:prstGeom prst="rect">
            <a:avLst/>
          </a:prstGeom>
        </p:spPr>
        <p:txBody>
          <a:bodyPr/>
          <a:lstStyle/>
          <a:p>
            <a:pPr>
              <a:spcAft>
                <a:spcPts val="600"/>
              </a:spcAft>
            </a:pPr>
            <a:fld id="{4FAB73BC-B049-4115-A692-8D63A059BFB8}" type="slidenum">
              <a:rPr lang="en-US" smtClean="0"/>
              <a:pPr>
                <a:spcAft>
                  <a:spcPts val="600"/>
                </a:spcAft>
              </a:pPr>
              <a:t>29</a:t>
            </a:fld>
            <a:endParaRPr lang="en-US"/>
          </a:p>
        </p:txBody>
      </p:sp>
      <p:sp>
        <p:nvSpPr>
          <p:cNvPr id="9" name="Content Placeholder 12">
            <a:extLst>
              <a:ext uri="{FF2B5EF4-FFF2-40B4-BE49-F238E27FC236}">
                <a16:creationId xmlns:a16="http://schemas.microsoft.com/office/drawing/2014/main" id="{5F307770-38D8-49CA-BFD0-64F78C89348C}"/>
              </a:ext>
            </a:extLst>
          </p:cNvPr>
          <p:cNvSpPr txBox="1">
            <a:spLocks/>
          </p:cNvSpPr>
          <p:nvPr/>
        </p:nvSpPr>
        <p:spPr>
          <a:xfrm>
            <a:off x="1307998" y="1340768"/>
            <a:ext cx="7339244" cy="4176464"/>
          </a:xfrm>
          <a:prstGeom prst="rect">
            <a:avLst/>
          </a:prstGeom>
        </p:spPr>
        <p:txBody>
          <a:bodyPr/>
          <a:lstStyle>
            <a:lvl1pPr marL="228600" indent="-22860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lnSpc>
                <a:spcPct val="100000"/>
              </a:lnSpc>
              <a:spcAft>
                <a:spcPts val="1000"/>
              </a:spcAft>
              <a:buNone/>
            </a:pPr>
            <a:r>
              <a:rPr lang="en-US" sz="2200" dirty="0">
                <a:solidFill>
                  <a:srgbClr val="0070C0"/>
                </a:solidFill>
                <a:effectLst/>
                <a:ea typeface="MS Mincho" panose="02020609040205080304" pitchFamily="49" charset="-128"/>
                <a:cs typeface="Times New Roman" panose="02020603050405020304" pitchFamily="18" charset="0"/>
              </a:rPr>
              <a:t>Open data sources make it easier for everyone, including  governments, researchers, and the public, to access and</a:t>
            </a:r>
            <a:r>
              <a:rPr lang="en-US" sz="2200" dirty="0">
                <a:solidFill>
                  <a:srgbClr val="0070C0"/>
                </a:solidFill>
              </a:rPr>
              <a:t> use valuable information. They promote transparency, build trust, improve decision-making, and encourage collaboration across the world.</a:t>
            </a:r>
          </a:p>
          <a:p>
            <a:pPr marL="0" indent="0">
              <a:lnSpc>
                <a:spcPct val="100000"/>
              </a:lnSpc>
              <a:spcAft>
                <a:spcPts val="1000"/>
              </a:spcAft>
              <a:buNone/>
            </a:pPr>
            <a:r>
              <a:rPr lang="en-US" sz="2200" dirty="0">
                <a:solidFill>
                  <a:srgbClr val="0070C0"/>
                </a:solidFill>
              </a:rPr>
              <a:t>However, the associated risks particularly around privacy, quality, and misuse mean that robust governance, technical safeguards, and ethical considerations must guide its release. A balanced approach, where openness is coupled with protection, ensures that open data can serve the global good without compromising security or individual rights</a:t>
            </a:r>
          </a:p>
          <a:p>
            <a:pPr marL="0" indent="0">
              <a:lnSpc>
                <a:spcPct val="115000"/>
              </a:lnSpc>
              <a:spcAft>
                <a:spcPts val="1000"/>
              </a:spcAft>
              <a:buNone/>
            </a:pPr>
            <a:endParaRPr lang="en-US" sz="2200" dirty="0">
              <a:solidFill>
                <a:srgbClr val="0070C0"/>
              </a:solidFill>
            </a:endParaRPr>
          </a:p>
          <a:p>
            <a:pPr marL="0" indent="0">
              <a:lnSpc>
                <a:spcPct val="115000"/>
              </a:lnSpc>
              <a:spcAft>
                <a:spcPts val="1000"/>
              </a:spcAft>
              <a:buNone/>
            </a:pPr>
            <a:endParaRPr lang="en-US" sz="2400" dirty="0">
              <a:solidFill>
                <a:srgbClr val="0070C0"/>
              </a:solidFill>
              <a:effectLst/>
              <a:ea typeface="MS Mincho" panose="02020609040205080304" pitchFamily="49" charset="-128"/>
              <a:cs typeface="Times New Roman" panose="02020603050405020304" pitchFamily="18" charset="0"/>
            </a:endParaRPr>
          </a:p>
        </p:txBody>
      </p:sp>
    </p:spTree>
    <p:extLst>
      <p:ext uri="{BB962C8B-B14F-4D97-AF65-F5344CB8AC3E}">
        <p14:creationId xmlns:p14="http://schemas.microsoft.com/office/powerpoint/2010/main" val="25007347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43FAFE0-CC36-9D0D-8630-2D66CB2F2F86}"/>
              </a:ext>
            </a:extLst>
          </p:cNvPr>
          <p:cNvSpPr>
            <a:spLocks noGrp="1"/>
          </p:cNvSpPr>
          <p:nvPr>
            <p:ph type="title"/>
          </p:nvPr>
        </p:nvSpPr>
        <p:spPr>
          <a:xfrm>
            <a:off x="1721698" y="3735622"/>
            <a:ext cx="5013960" cy="2408917"/>
          </a:xfrm>
        </p:spPr>
        <p:txBody>
          <a:bodyPr anchor="t">
            <a:normAutofit/>
          </a:bodyPr>
          <a:lstStyle/>
          <a:p>
            <a:r>
              <a:rPr lang="en-US" sz="4800" b="1" dirty="0">
                <a:solidFill>
                  <a:srgbClr val="7030A0"/>
                </a:solidFill>
                <a:ea typeface="Calibri Light" panose="020F0302020204030204" pitchFamily="34" charset="0"/>
                <a:cs typeface="Calibri Light" panose="020F0302020204030204" pitchFamily="34" charset="0"/>
              </a:rPr>
              <a:t>TASK</a:t>
            </a:r>
            <a:endParaRPr lang="en-GH" sz="4800" b="1" dirty="0">
              <a:solidFill>
                <a:srgbClr val="7030A0"/>
              </a:solidFill>
              <a:ea typeface="Calibri Light" panose="020F0302020204030204" pitchFamily="34" charset="0"/>
              <a:cs typeface="Calibri Light" panose="020F0302020204030204" pitchFamily="34" charset="0"/>
            </a:endParaRPr>
          </a:p>
        </p:txBody>
      </p:sp>
      <p:pic>
        <p:nvPicPr>
          <p:cNvPr id="10" name="Picture Placeholder 5">
            <a:extLst>
              <a:ext uri="{FF2B5EF4-FFF2-40B4-BE49-F238E27FC236}">
                <a16:creationId xmlns:a16="http://schemas.microsoft.com/office/drawing/2014/main" id="{D2A5B748-37FD-448D-997E-B1D3326587D6}"/>
              </a:ext>
              <a:ext uri="{C183D7F6-B498-43B3-948B-1728B52AA6E4}">
                <adec:decorative xmlns:adec="http://schemas.microsoft.com/office/drawing/2017/decorative" val="1"/>
              </a:ext>
            </a:extLst>
          </p:cNvPr>
          <p:cNvPicPr>
            <a:picLocks noGrp="1" noChangeAspect="1"/>
          </p:cNvPicPr>
          <p:nvPr>
            <p:ph type="pic" sz="quarter" idx="17"/>
          </p:nvPr>
        </p:nvPicPr>
        <p:blipFill rotWithShape="1">
          <a:blip r:embed="rId3" cstate="screen">
            <a:extLst>
              <a:ext uri="{28A0092B-C50C-407E-A947-70E740481C1C}">
                <a14:useLocalDpi xmlns:a14="http://schemas.microsoft.com/office/drawing/2010/main"/>
              </a:ext>
            </a:extLst>
          </a:blip>
          <a:srcRect l="39772" r="39772"/>
          <a:stretch/>
        </p:blipFill>
        <p:spPr>
          <a:xfrm>
            <a:off x="0" y="113157"/>
            <a:ext cx="12191999" cy="3278060"/>
          </a:xfrm>
          <a:noFill/>
        </p:spPr>
      </p:pic>
      <p:sp>
        <p:nvSpPr>
          <p:cNvPr id="25" name="Text Placeholder 3">
            <a:extLst>
              <a:ext uri="{FF2B5EF4-FFF2-40B4-BE49-F238E27FC236}">
                <a16:creationId xmlns:a16="http://schemas.microsoft.com/office/drawing/2014/main" id="{828C5482-2BA7-A99F-DF41-AF6AB1E2740E}"/>
              </a:ext>
            </a:extLst>
          </p:cNvPr>
          <p:cNvSpPr>
            <a:spLocks noGrp="1"/>
          </p:cNvSpPr>
          <p:nvPr>
            <p:ph type="body" sz="quarter" idx="20"/>
          </p:nvPr>
        </p:nvSpPr>
        <p:spPr>
          <a:xfrm>
            <a:off x="3935760" y="1981199"/>
            <a:ext cx="7692782" cy="3886201"/>
          </a:xfrm>
        </p:spPr>
        <p:txBody>
          <a:bodyPr/>
          <a:lstStyle/>
          <a:p>
            <a:endParaRPr lang="en-US" dirty="0"/>
          </a:p>
        </p:txBody>
      </p:sp>
      <p:sp>
        <p:nvSpPr>
          <p:cNvPr id="13" name="Content Placeholder 12">
            <a:extLst>
              <a:ext uri="{FF2B5EF4-FFF2-40B4-BE49-F238E27FC236}">
                <a16:creationId xmlns:a16="http://schemas.microsoft.com/office/drawing/2014/main" id="{556610ED-3E2D-4E6A-ABD0-150F203E6B46}"/>
              </a:ext>
            </a:extLst>
          </p:cNvPr>
          <p:cNvSpPr>
            <a:spLocks noGrp="1"/>
          </p:cNvSpPr>
          <p:nvPr>
            <p:ph sz="quarter" idx="19"/>
          </p:nvPr>
        </p:nvSpPr>
        <p:spPr>
          <a:xfrm>
            <a:off x="4223792" y="2286000"/>
            <a:ext cx="7053808" cy="3159224"/>
          </a:xfrm>
        </p:spPr>
        <p:txBody>
          <a:bodyPr>
            <a:normAutofit/>
          </a:bodyPr>
          <a:lstStyle/>
          <a:p>
            <a:pPr>
              <a:lnSpc>
                <a:spcPct val="90000"/>
              </a:lnSpc>
              <a:spcAft>
                <a:spcPts val="600"/>
              </a:spcAft>
            </a:pPr>
            <a:r>
              <a:rPr lang="en-US" sz="2800" b="1" dirty="0">
                <a:solidFill>
                  <a:srgbClr val="0070C0"/>
                </a:solidFill>
                <a:ea typeface="Calibri Light" panose="020F0302020204030204" pitchFamily="34" charset="0"/>
                <a:cs typeface="Calibri Light" panose="020F0302020204030204" pitchFamily="34" charset="0"/>
              </a:rPr>
              <a:t>Open data sources are unlocking unprecedented collaboration, transparency and accountability in the data landscape. Identify some of the global open data sources and demonstrate how to access data from at least two of the several sources</a:t>
            </a:r>
          </a:p>
        </p:txBody>
      </p:sp>
      <p:pic>
        <p:nvPicPr>
          <p:cNvPr id="6" name="Picture Placeholder 38">
            <a:extLst>
              <a:ext uri="{FF2B5EF4-FFF2-40B4-BE49-F238E27FC236}">
                <a16:creationId xmlns:a16="http://schemas.microsoft.com/office/drawing/2014/main" id="{303B1A78-9343-95B3-32FF-2F594ECAD697}"/>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rcRect l="853" r="853"/>
          <a:stretch>
            <a:fillRect/>
          </a:stretch>
        </p:blipFill>
        <p:spPr>
          <a:xfrm>
            <a:off x="548944" y="3717928"/>
            <a:ext cx="914400" cy="930269"/>
          </a:xfrm>
          <a:prstGeom prst="rect">
            <a:avLst/>
          </a:prstGeom>
        </p:spPr>
      </p:pic>
      <p:sp>
        <p:nvSpPr>
          <p:cNvPr id="3" name="Slide Number Placeholder 2">
            <a:extLst>
              <a:ext uri="{FF2B5EF4-FFF2-40B4-BE49-F238E27FC236}">
                <a16:creationId xmlns:a16="http://schemas.microsoft.com/office/drawing/2014/main" id="{5F44A039-11AB-474F-8746-9A34D1C39C3F}"/>
              </a:ext>
            </a:extLst>
          </p:cNvPr>
          <p:cNvSpPr>
            <a:spLocks noGrp="1"/>
          </p:cNvSpPr>
          <p:nvPr>
            <p:ph type="sldNum" sz="quarter" idx="4"/>
          </p:nvPr>
        </p:nvSpPr>
        <p:spPr>
          <a:xfrm>
            <a:off x="628788" y="6339840"/>
            <a:ext cx="302281" cy="365760"/>
          </a:xfrm>
        </p:spPr>
        <p:txBody>
          <a:bodyPr anchor="ctr">
            <a:normAutofit/>
          </a:bodyPr>
          <a:lstStyle/>
          <a:p>
            <a:pPr>
              <a:spcAft>
                <a:spcPts val="600"/>
              </a:spcAft>
            </a:pPr>
            <a:fld id="{4FAB73BC-B049-4115-A692-8D63A059BFB8}" type="slidenum">
              <a:rPr lang="en-US" smtClean="0"/>
              <a:pPr>
                <a:spcAft>
                  <a:spcPts val="600"/>
                </a:spcAft>
              </a:pPr>
              <a:t>3</a:t>
            </a:fld>
            <a:endParaRPr lang="en-US"/>
          </a:p>
        </p:txBody>
      </p:sp>
      <p:sp>
        <p:nvSpPr>
          <p:cNvPr id="18" name="Text Placeholder 119">
            <a:extLst>
              <a:ext uri="{FF2B5EF4-FFF2-40B4-BE49-F238E27FC236}">
                <a16:creationId xmlns:a16="http://schemas.microsoft.com/office/drawing/2014/main" id="{6E5B80C5-6B42-4867-88CC-660291DD3F8D}"/>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0747254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F30EF6C-F12E-AA28-AA1F-2C4485513762}"/>
              </a:ext>
            </a:extLst>
          </p:cNvPr>
          <p:cNvPicPr>
            <a:picLocks noChangeAspect="1"/>
          </p:cNvPicPr>
          <p:nvPr/>
        </p:nvPicPr>
        <p:blipFill>
          <a:blip r:embed="rId2"/>
          <a:srcRect t="15735"/>
          <a:stretch>
            <a:fillRect/>
          </a:stretch>
        </p:blipFill>
        <p:spPr>
          <a:xfrm>
            <a:off x="1775521" y="1529900"/>
            <a:ext cx="7077151" cy="3915324"/>
          </a:xfrm>
          <a:prstGeom prst="rect">
            <a:avLst/>
          </a:prstGeom>
          <a:noFill/>
        </p:spPr>
      </p:pic>
      <p:sp>
        <p:nvSpPr>
          <p:cNvPr id="16" name="Slide Number Placeholder 4">
            <a:extLst>
              <a:ext uri="{FF2B5EF4-FFF2-40B4-BE49-F238E27FC236}">
                <a16:creationId xmlns:a16="http://schemas.microsoft.com/office/drawing/2014/main" id="{0FC50F9A-C0B3-738F-8388-71B14B05C4FB}"/>
              </a:ext>
            </a:extLst>
          </p:cNvPr>
          <p:cNvSpPr>
            <a:spLocks noGrp="1"/>
          </p:cNvSpPr>
          <p:nvPr>
            <p:ph type="sldNum" sz="quarter" idx="4"/>
          </p:nvPr>
        </p:nvSpPr>
        <p:spPr>
          <a:xfrm>
            <a:off x="628788" y="6339840"/>
            <a:ext cx="302281" cy="365760"/>
          </a:xfrm>
        </p:spPr>
        <p:txBody>
          <a:bodyPr anchor="ctr">
            <a:normAutofit/>
          </a:bodyPr>
          <a:lstStyle/>
          <a:p>
            <a:pPr>
              <a:spcAft>
                <a:spcPts val="600"/>
              </a:spcAft>
            </a:pPr>
            <a:fld id="{4FAB73BC-B049-4115-A692-8D63A059BFB8}" type="slidenum">
              <a:rPr lang="en-US" noProof="0" smtClean="0"/>
              <a:pPr>
                <a:spcAft>
                  <a:spcPts val="600"/>
                </a:spcAft>
              </a:pPr>
              <a:t>30</a:t>
            </a:fld>
            <a:endParaRPr lang="en-US" noProof="0"/>
          </a:p>
        </p:txBody>
      </p:sp>
      <p:sp>
        <p:nvSpPr>
          <p:cNvPr id="2" name="TextBox 1">
            <a:extLst>
              <a:ext uri="{FF2B5EF4-FFF2-40B4-BE49-F238E27FC236}">
                <a16:creationId xmlns:a16="http://schemas.microsoft.com/office/drawing/2014/main" id="{7BC60C7E-73B2-7415-B85E-1A59BDA6C874}"/>
              </a:ext>
            </a:extLst>
          </p:cNvPr>
          <p:cNvSpPr txBox="1"/>
          <p:nvPr/>
        </p:nvSpPr>
        <p:spPr>
          <a:xfrm>
            <a:off x="2351584" y="836712"/>
            <a:ext cx="5616624" cy="553998"/>
          </a:xfrm>
          <a:prstGeom prst="rect">
            <a:avLst/>
          </a:prstGeom>
          <a:noFill/>
        </p:spPr>
        <p:txBody>
          <a:bodyPr wrap="square" rtlCol="0">
            <a:spAutoFit/>
          </a:bodyPr>
          <a:lstStyle/>
          <a:p>
            <a:pPr algn="ctr"/>
            <a:r>
              <a:rPr lang="en-US" sz="3000" dirty="0">
                <a:solidFill>
                  <a:srgbClr val="7030A0"/>
                </a:solidFill>
                <a:latin typeface="+mj-lt"/>
              </a:rPr>
              <a:t>QUESTIONS?</a:t>
            </a:r>
          </a:p>
        </p:txBody>
      </p:sp>
    </p:spTree>
    <p:extLst>
      <p:ext uri="{BB962C8B-B14F-4D97-AF65-F5344CB8AC3E}">
        <p14:creationId xmlns:p14="http://schemas.microsoft.com/office/powerpoint/2010/main" val="3143871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8A986B-6E69-9B67-70FF-0A545064D42D}"/>
              </a:ext>
            </a:extLst>
          </p:cNvPr>
          <p:cNvSpPr>
            <a:spLocks noGrp="1"/>
          </p:cNvSpPr>
          <p:nvPr>
            <p:ph type="title"/>
          </p:nvPr>
        </p:nvSpPr>
        <p:spPr>
          <a:xfrm>
            <a:off x="1703512" y="1052736"/>
            <a:ext cx="7939813" cy="707886"/>
          </a:xfrm>
        </p:spPr>
        <p:txBody>
          <a:bodyPr>
            <a:normAutofit/>
          </a:bodyPr>
          <a:lstStyle/>
          <a:p>
            <a:r>
              <a:rPr lang="en-US" b="1" dirty="0">
                <a:solidFill>
                  <a:srgbClr val="7030A0"/>
                </a:solidFill>
              </a:rPr>
              <a:t>REFRENCES</a:t>
            </a:r>
            <a:endParaRPr lang="en-GH" b="1" dirty="0">
              <a:solidFill>
                <a:srgbClr val="7030A0"/>
              </a:solidFill>
            </a:endParaRPr>
          </a:p>
        </p:txBody>
      </p:sp>
      <p:sp>
        <p:nvSpPr>
          <p:cNvPr id="3" name="Slide Number Placeholder 2">
            <a:extLst>
              <a:ext uri="{FF2B5EF4-FFF2-40B4-BE49-F238E27FC236}">
                <a16:creationId xmlns:a16="http://schemas.microsoft.com/office/drawing/2014/main" id="{E2FF4A04-366D-29CE-F885-20E6273C80C2}"/>
              </a:ext>
            </a:extLst>
          </p:cNvPr>
          <p:cNvSpPr>
            <a:spLocks noGrp="1"/>
          </p:cNvSpPr>
          <p:nvPr>
            <p:ph type="sldNum" sz="quarter" idx="4"/>
          </p:nvPr>
        </p:nvSpPr>
        <p:spPr/>
        <p:txBody>
          <a:bodyPr/>
          <a:lstStyle/>
          <a:p>
            <a:fld id="{4FAB73BC-B049-4115-A692-8D63A059BFB8}" type="slidenum">
              <a:rPr lang="en-US" noProof="0" smtClean="0"/>
              <a:pPr/>
              <a:t>31</a:t>
            </a:fld>
            <a:endParaRPr lang="en-US" noProof="0" dirty="0"/>
          </a:p>
        </p:txBody>
      </p:sp>
      <p:sp>
        <p:nvSpPr>
          <p:cNvPr id="5" name="TextBox 4">
            <a:extLst>
              <a:ext uri="{FF2B5EF4-FFF2-40B4-BE49-F238E27FC236}">
                <a16:creationId xmlns:a16="http://schemas.microsoft.com/office/drawing/2014/main" id="{064CEC82-ED99-B239-69E2-76CE8E5EE8C7}"/>
              </a:ext>
            </a:extLst>
          </p:cNvPr>
          <p:cNvSpPr txBox="1"/>
          <p:nvPr/>
        </p:nvSpPr>
        <p:spPr>
          <a:xfrm>
            <a:off x="948377" y="2022621"/>
            <a:ext cx="11017224" cy="2812758"/>
          </a:xfrm>
          <a:prstGeom prst="rect">
            <a:avLst/>
          </a:prstGeom>
          <a:noFill/>
        </p:spPr>
        <p:txBody>
          <a:bodyPr wrap="square" rtlCol="0">
            <a:spAutoFit/>
          </a:bodyPr>
          <a:lstStyle/>
          <a:p>
            <a:pPr>
              <a:lnSpc>
                <a:spcPct val="150000"/>
              </a:lnSpc>
              <a:buNone/>
            </a:pPr>
            <a:r>
              <a:rPr lang="en-US" sz="2000" dirty="0">
                <a:solidFill>
                  <a:srgbClr val="0070C0"/>
                </a:solidFill>
              </a:rPr>
              <a:t>World Bank. (n.d.). </a:t>
            </a:r>
            <a:r>
              <a:rPr lang="en-US" sz="2000" i="1" dirty="0">
                <a:solidFill>
                  <a:srgbClr val="0070C0"/>
                </a:solidFill>
              </a:rPr>
              <a:t>World Bank Open Data</a:t>
            </a:r>
            <a:r>
              <a:rPr lang="en-US" sz="2000" dirty="0">
                <a:solidFill>
                  <a:srgbClr val="0070C0"/>
                </a:solidFill>
              </a:rPr>
              <a:t>. </a:t>
            </a:r>
            <a:r>
              <a:rPr lang="en-US" sz="2000" dirty="0">
                <a:solidFill>
                  <a:srgbClr val="0070C0"/>
                </a:solidFill>
                <a:hlinkClick r:id="rId2">
                  <a:extLst>
                    <a:ext uri="{A12FA001-AC4F-418D-AE19-62706E023703}">
                      <ahyp:hlinkClr xmlns:ahyp="http://schemas.microsoft.com/office/drawing/2018/hyperlinkcolor" val="tx"/>
                    </a:ext>
                  </a:extLst>
                </a:hlinkClick>
              </a:rPr>
              <a:t>https://data.worldbank.org</a:t>
            </a:r>
            <a:r>
              <a:rPr lang="en-US" sz="2000" dirty="0">
                <a:solidFill>
                  <a:srgbClr val="0070C0"/>
                </a:solidFill>
              </a:rPr>
              <a:t> </a:t>
            </a:r>
          </a:p>
          <a:p>
            <a:pPr>
              <a:lnSpc>
                <a:spcPct val="150000"/>
              </a:lnSpc>
              <a:buNone/>
            </a:pPr>
            <a:r>
              <a:rPr lang="en-US" sz="2000" dirty="0">
                <a:solidFill>
                  <a:srgbClr val="0070C0"/>
                </a:solidFill>
              </a:rPr>
              <a:t>United Nations Statistics Division. (n.d.). </a:t>
            </a:r>
            <a:r>
              <a:rPr lang="en-US" sz="2000" i="1" dirty="0">
                <a:solidFill>
                  <a:srgbClr val="0070C0"/>
                </a:solidFill>
              </a:rPr>
              <a:t>UNdata</a:t>
            </a:r>
            <a:r>
              <a:rPr lang="en-US" sz="2000" dirty="0">
                <a:solidFill>
                  <a:srgbClr val="0070C0"/>
                </a:solidFill>
              </a:rPr>
              <a:t>. </a:t>
            </a:r>
            <a:r>
              <a:rPr lang="en-US" sz="2000" dirty="0">
                <a:solidFill>
                  <a:srgbClr val="0070C0"/>
                </a:solidFill>
                <a:hlinkClick r:id="rId3">
                  <a:extLst>
                    <a:ext uri="{A12FA001-AC4F-418D-AE19-62706E023703}">
                      <ahyp:hlinkClr xmlns:ahyp="http://schemas.microsoft.com/office/drawing/2018/hyperlinkcolor" val="tx"/>
                    </a:ext>
                  </a:extLst>
                </a:hlinkClick>
              </a:rPr>
              <a:t>https://data.un.org</a:t>
            </a:r>
            <a:r>
              <a:rPr lang="en-US" sz="2000" dirty="0">
                <a:solidFill>
                  <a:srgbClr val="0070C0"/>
                </a:solidFill>
              </a:rPr>
              <a:t> </a:t>
            </a:r>
          </a:p>
          <a:p>
            <a:pPr>
              <a:lnSpc>
                <a:spcPct val="150000"/>
              </a:lnSpc>
              <a:buNone/>
            </a:pPr>
            <a:r>
              <a:rPr lang="en-US" sz="2000" dirty="0">
                <a:solidFill>
                  <a:srgbClr val="0070C0"/>
                </a:solidFill>
              </a:rPr>
              <a:t>World Health Organization. (n.d.). </a:t>
            </a:r>
            <a:r>
              <a:rPr lang="en-US" sz="2000" i="1" dirty="0">
                <a:solidFill>
                  <a:srgbClr val="0070C0"/>
                </a:solidFill>
              </a:rPr>
              <a:t>Global Health Observatory (GHO) </a:t>
            </a:r>
          </a:p>
          <a:p>
            <a:pPr>
              <a:lnSpc>
                <a:spcPct val="150000"/>
              </a:lnSpc>
              <a:buNone/>
            </a:pPr>
            <a:r>
              <a:rPr lang="en-US" sz="2000" i="1" dirty="0">
                <a:solidFill>
                  <a:srgbClr val="0070C0"/>
                </a:solidFill>
              </a:rPr>
              <a:t>data</a:t>
            </a:r>
            <a:r>
              <a:rPr lang="en-US" sz="2000" dirty="0">
                <a:solidFill>
                  <a:srgbClr val="0070C0"/>
                </a:solidFill>
              </a:rPr>
              <a:t>. </a:t>
            </a:r>
            <a:r>
              <a:rPr lang="en-US" sz="2000" dirty="0">
                <a:solidFill>
                  <a:srgbClr val="0070C0"/>
                </a:solidFill>
                <a:hlinkClick r:id="rId4">
                  <a:extLst>
                    <a:ext uri="{A12FA001-AC4F-418D-AE19-62706E023703}">
                      <ahyp:hlinkClr xmlns:ahyp="http://schemas.microsoft.com/office/drawing/2018/hyperlinkcolor" val="tx"/>
                    </a:ext>
                  </a:extLst>
                </a:hlinkClick>
              </a:rPr>
              <a:t>https://www.who.int/data/gho</a:t>
            </a:r>
            <a:endParaRPr lang="en-US" sz="2000" dirty="0">
              <a:solidFill>
                <a:srgbClr val="0070C0"/>
              </a:solidFill>
            </a:endParaRPr>
          </a:p>
          <a:p>
            <a:pPr>
              <a:lnSpc>
                <a:spcPct val="150000"/>
              </a:lnSpc>
              <a:buNone/>
            </a:pPr>
            <a:r>
              <a:rPr lang="en-US" sz="2000" dirty="0">
                <a:solidFill>
                  <a:srgbClr val="0070C0"/>
                </a:solidFill>
              </a:rPr>
              <a:t>International Monetary Fund. (n.d.). </a:t>
            </a:r>
            <a:r>
              <a:rPr lang="en-US" sz="2000" i="1" dirty="0">
                <a:solidFill>
                  <a:srgbClr val="0070C0"/>
                </a:solidFill>
              </a:rPr>
              <a:t>IMF Data</a:t>
            </a:r>
            <a:r>
              <a:rPr lang="en-US" sz="2000" dirty="0">
                <a:solidFill>
                  <a:srgbClr val="0070C0"/>
                </a:solidFill>
              </a:rPr>
              <a:t>. </a:t>
            </a:r>
            <a:r>
              <a:rPr lang="en-US" sz="2000" dirty="0">
                <a:solidFill>
                  <a:srgbClr val="0070C0"/>
                </a:solidFill>
                <a:hlinkClick r:id="rId5">
                  <a:extLst>
                    <a:ext uri="{A12FA001-AC4F-418D-AE19-62706E023703}">
                      <ahyp:hlinkClr xmlns:ahyp="http://schemas.microsoft.com/office/drawing/2018/hyperlinkcolor" val="tx"/>
                    </a:ext>
                  </a:extLst>
                </a:hlinkClick>
              </a:rPr>
              <a:t>https://data.imf.org</a:t>
            </a:r>
            <a:r>
              <a:rPr lang="en-US" sz="2000" dirty="0">
                <a:solidFill>
                  <a:srgbClr val="0070C0"/>
                </a:solidFill>
              </a:rPr>
              <a:t> </a:t>
            </a:r>
          </a:p>
          <a:p>
            <a:pPr>
              <a:lnSpc>
                <a:spcPct val="150000"/>
              </a:lnSpc>
            </a:pPr>
            <a:r>
              <a:rPr lang="en-US" sz="2000" dirty="0">
                <a:solidFill>
                  <a:srgbClr val="0070C0"/>
                </a:solidFill>
              </a:rPr>
              <a:t>Organisation for Economic Co-operation and Development. (n.d.). </a:t>
            </a:r>
            <a:r>
              <a:rPr lang="en-US" sz="2000" i="1" dirty="0">
                <a:solidFill>
                  <a:srgbClr val="0070C0"/>
                </a:solidFill>
              </a:rPr>
              <a:t>OECD Data</a:t>
            </a:r>
            <a:r>
              <a:rPr lang="en-US" sz="2000" dirty="0">
                <a:solidFill>
                  <a:srgbClr val="0070C0"/>
                </a:solidFill>
              </a:rPr>
              <a:t>. </a:t>
            </a:r>
            <a:r>
              <a:rPr lang="en-US" sz="2000" dirty="0">
                <a:solidFill>
                  <a:srgbClr val="0070C0"/>
                </a:solidFill>
                <a:hlinkClick r:id="rId6">
                  <a:extLst>
                    <a:ext uri="{A12FA001-AC4F-418D-AE19-62706E023703}">
                      <ahyp:hlinkClr xmlns:ahyp="http://schemas.microsoft.com/office/drawing/2018/hyperlinkcolor" val="tx"/>
                    </a:ext>
                  </a:extLst>
                </a:hlinkClick>
              </a:rPr>
              <a:t>https://data.oecd.org</a:t>
            </a:r>
            <a:r>
              <a:rPr lang="en-US" sz="2000" dirty="0">
                <a:solidFill>
                  <a:srgbClr val="0070C0"/>
                </a:solidFill>
              </a:rPr>
              <a:t> </a:t>
            </a:r>
          </a:p>
        </p:txBody>
      </p:sp>
    </p:spTree>
    <p:extLst>
      <p:ext uri="{BB962C8B-B14F-4D97-AF65-F5344CB8AC3E}">
        <p14:creationId xmlns:p14="http://schemas.microsoft.com/office/powerpoint/2010/main" val="4299120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Picture Placeholder 1">
            <a:extLst>
              <a:ext uri="{FF2B5EF4-FFF2-40B4-BE49-F238E27FC236}">
                <a16:creationId xmlns:a16="http://schemas.microsoft.com/office/drawing/2014/main" id="{80AA148A-DDFE-CBCE-D675-3167DA49E9B0}"/>
              </a:ext>
            </a:extLst>
          </p:cNvPr>
          <p:cNvSpPr>
            <a:spLocks noGrp="1"/>
          </p:cNvSpPr>
          <p:nvPr>
            <p:ph type="pic" sz="quarter" idx="11"/>
          </p:nvPr>
        </p:nvSpPr>
        <p:spPr>
          <a:xfrm>
            <a:off x="0" y="0"/>
            <a:ext cx="12192000" cy="6858000"/>
          </a:xfrm>
        </p:spPr>
        <p:txBody>
          <a:bodyPr/>
          <a:lstStyle/>
          <a:p>
            <a:endParaRPr lang="en-GH" dirty="0"/>
          </a:p>
        </p:txBody>
      </p:sp>
      <p:sp>
        <p:nvSpPr>
          <p:cNvPr id="71" name="Text Placeholder 2">
            <a:extLst>
              <a:ext uri="{FF2B5EF4-FFF2-40B4-BE49-F238E27FC236}">
                <a16:creationId xmlns:a16="http://schemas.microsoft.com/office/drawing/2014/main" id="{CC3572FE-D0C2-1C61-B7C6-7E77AD62A4AB}"/>
              </a:ext>
            </a:extLst>
          </p:cNvPr>
          <p:cNvSpPr>
            <a:spLocks noGrp="1"/>
          </p:cNvSpPr>
          <p:nvPr>
            <p:ph type="body" sz="quarter" idx="13"/>
          </p:nvPr>
        </p:nvSpPr>
        <p:spPr>
          <a:xfrm rot="10800000">
            <a:off x="8074536" y="3124200"/>
            <a:ext cx="2087678" cy="3270696"/>
          </a:xfrm>
        </p:spPr>
        <p:txBody>
          <a:bodyPr/>
          <a:lstStyle/>
          <a:p>
            <a:endParaRPr lang="en-US"/>
          </a:p>
        </p:txBody>
      </p:sp>
      <p:sp>
        <p:nvSpPr>
          <p:cNvPr id="73" name="Text Placeholder 3">
            <a:extLst>
              <a:ext uri="{FF2B5EF4-FFF2-40B4-BE49-F238E27FC236}">
                <a16:creationId xmlns:a16="http://schemas.microsoft.com/office/drawing/2014/main" id="{4F8370B2-B9AF-A4B8-E940-DBD6A36D8F71}"/>
              </a:ext>
            </a:extLst>
          </p:cNvPr>
          <p:cNvSpPr>
            <a:spLocks noGrp="1"/>
          </p:cNvSpPr>
          <p:nvPr>
            <p:ph type="body" sz="quarter" idx="15"/>
          </p:nvPr>
        </p:nvSpPr>
        <p:spPr>
          <a:xfrm>
            <a:off x="2190750" y="609600"/>
            <a:ext cx="7810500" cy="5638800"/>
          </a:xfrm>
        </p:spPr>
        <p:txBody>
          <a:bodyPr/>
          <a:lstStyle/>
          <a:p>
            <a:endParaRPr lang="en-US" dirty="0"/>
          </a:p>
        </p:txBody>
      </p:sp>
      <p:sp>
        <p:nvSpPr>
          <p:cNvPr id="4" name="Title 3">
            <a:extLst>
              <a:ext uri="{FF2B5EF4-FFF2-40B4-BE49-F238E27FC236}">
                <a16:creationId xmlns:a16="http://schemas.microsoft.com/office/drawing/2014/main" id="{E7745861-AFC7-BE46-B0DB-A06BE20A1AF2}"/>
              </a:ext>
            </a:extLst>
          </p:cNvPr>
          <p:cNvSpPr>
            <a:spLocks noGrp="1"/>
          </p:cNvSpPr>
          <p:nvPr>
            <p:ph type="ctrTitle"/>
          </p:nvPr>
        </p:nvSpPr>
        <p:spPr>
          <a:xfrm>
            <a:off x="3215679" y="3284984"/>
            <a:ext cx="5812511" cy="895254"/>
          </a:xfrm>
        </p:spPr>
        <p:txBody>
          <a:bodyPr anchor="t">
            <a:noAutofit/>
          </a:bodyPr>
          <a:lstStyle/>
          <a:p>
            <a:r>
              <a:rPr lang="en-US" sz="6000" dirty="0"/>
              <a:t>THANK YOU</a:t>
            </a:r>
            <a:endParaRPr lang="en-GH" sz="6000" dirty="0"/>
          </a:p>
        </p:txBody>
      </p:sp>
      <p:sp>
        <p:nvSpPr>
          <p:cNvPr id="16" name="Slide Number Placeholder 5" hidden="1">
            <a:extLst>
              <a:ext uri="{FF2B5EF4-FFF2-40B4-BE49-F238E27FC236}">
                <a16:creationId xmlns:a16="http://schemas.microsoft.com/office/drawing/2014/main" id="{33B57C97-4358-90AF-0C14-B2C84226C806}"/>
              </a:ext>
            </a:extLst>
          </p:cNvPr>
          <p:cNvSpPr>
            <a:spLocks noGrp="1"/>
          </p:cNvSpPr>
          <p:nvPr>
            <p:ph type="sldNum" sz="quarter" idx="4294967295"/>
          </p:nvPr>
        </p:nvSpPr>
        <p:spPr>
          <a:xfrm>
            <a:off x="628788" y="6339840"/>
            <a:ext cx="302281" cy="365760"/>
          </a:xfrm>
          <a:prstGeom prst="rect">
            <a:avLst/>
          </a:prstGeom>
        </p:spPr>
        <p:txBody>
          <a:bodyPr/>
          <a:lstStyle/>
          <a:p>
            <a:pPr>
              <a:spcAft>
                <a:spcPts val="600"/>
              </a:spcAft>
            </a:pPr>
            <a:fld id="{4FAB73BC-B049-4115-A692-8D63A059BFB8}" type="slidenum">
              <a:rPr lang="en-US" smtClean="0"/>
              <a:pPr>
                <a:spcAft>
                  <a:spcPts val="600"/>
                </a:spcAft>
              </a:pPr>
              <a:t>32</a:t>
            </a:fld>
            <a:endParaRPr lang="en-US"/>
          </a:p>
        </p:txBody>
      </p:sp>
    </p:spTree>
    <p:extLst>
      <p:ext uri="{BB962C8B-B14F-4D97-AF65-F5344CB8AC3E}">
        <p14:creationId xmlns:p14="http://schemas.microsoft.com/office/powerpoint/2010/main" val="3835095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 Placeholder 1">
            <a:extLst>
              <a:ext uri="{FF2B5EF4-FFF2-40B4-BE49-F238E27FC236}">
                <a16:creationId xmlns:a16="http://schemas.microsoft.com/office/drawing/2014/main" id="{A8317936-4E0F-8428-8F59-5F30B3D0F2DB}"/>
              </a:ext>
            </a:extLst>
          </p:cNvPr>
          <p:cNvSpPr>
            <a:spLocks noGrp="1"/>
          </p:cNvSpPr>
          <p:nvPr>
            <p:ph type="body" sz="quarter" idx="14"/>
          </p:nvPr>
        </p:nvSpPr>
        <p:spPr>
          <a:xfrm>
            <a:off x="1181099" y="457200"/>
            <a:ext cx="8128343" cy="6248400"/>
          </a:xfrm>
        </p:spPr>
        <p:txBody>
          <a:bodyPr/>
          <a:lstStyle/>
          <a:p>
            <a:endParaRPr lang="en-US" dirty="0"/>
          </a:p>
        </p:txBody>
      </p:sp>
      <p:sp>
        <p:nvSpPr>
          <p:cNvPr id="41" name="Text Placeholder 2">
            <a:extLst>
              <a:ext uri="{FF2B5EF4-FFF2-40B4-BE49-F238E27FC236}">
                <a16:creationId xmlns:a16="http://schemas.microsoft.com/office/drawing/2014/main" id="{80201FCA-1EC1-56BD-6354-899B4DB276DF}"/>
              </a:ext>
            </a:extLst>
          </p:cNvPr>
          <p:cNvSpPr>
            <a:spLocks noGrp="1"/>
          </p:cNvSpPr>
          <p:nvPr>
            <p:ph type="body" sz="quarter" idx="12"/>
          </p:nvPr>
        </p:nvSpPr>
        <p:spPr>
          <a:xfrm>
            <a:off x="1181099" y="457200"/>
            <a:ext cx="7867229" cy="5943600"/>
          </a:xfrm>
        </p:spPr>
        <p:txBody>
          <a:bodyPr/>
          <a:lstStyle/>
          <a:p>
            <a:endParaRPr lang="en-US" dirty="0"/>
          </a:p>
        </p:txBody>
      </p:sp>
      <p:sp>
        <p:nvSpPr>
          <p:cNvPr id="13" name="Title 12">
            <a:extLst>
              <a:ext uri="{FF2B5EF4-FFF2-40B4-BE49-F238E27FC236}">
                <a16:creationId xmlns:a16="http://schemas.microsoft.com/office/drawing/2014/main" id="{D7199992-58FE-4335-A811-6AFA96B5595D}"/>
              </a:ext>
            </a:extLst>
          </p:cNvPr>
          <p:cNvSpPr>
            <a:spLocks noGrp="1"/>
          </p:cNvSpPr>
          <p:nvPr>
            <p:ph type="ctrTitle"/>
          </p:nvPr>
        </p:nvSpPr>
        <p:spPr>
          <a:xfrm>
            <a:off x="2749116" y="906683"/>
            <a:ext cx="5022664" cy="1345705"/>
          </a:xfrm>
        </p:spPr>
        <p:txBody>
          <a:bodyPr anchor="t">
            <a:normAutofit/>
          </a:bodyPr>
          <a:lstStyle/>
          <a:p>
            <a:r>
              <a:rPr lang="en-US" b="1" dirty="0">
                <a:solidFill>
                  <a:srgbClr val="7030A0"/>
                </a:solidFill>
              </a:rPr>
              <a:t>GOAL</a:t>
            </a:r>
          </a:p>
        </p:txBody>
      </p:sp>
      <p:sp>
        <p:nvSpPr>
          <p:cNvPr id="33" name="Subtitle 5">
            <a:extLst>
              <a:ext uri="{FF2B5EF4-FFF2-40B4-BE49-F238E27FC236}">
                <a16:creationId xmlns:a16="http://schemas.microsoft.com/office/drawing/2014/main" id="{398E305B-20D8-5956-EA5F-2249CAACE5AD}"/>
              </a:ext>
            </a:extLst>
          </p:cNvPr>
          <p:cNvSpPr>
            <a:spLocks noGrp="1"/>
          </p:cNvSpPr>
          <p:nvPr>
            <p:ph type="subTitle" idx="1"/>
          </p:nvPr>
        </p:nvSpPr>
        <p:spPr>
          <a:xfrm>
            <a:off x="1906003" y="2472022"/>
            <a:ext cx="5022664" cy="1913956"/>
          </a:xfrm>
        </p:spPr>
        <p:txBody>
          <a:bodyPr anchor="t">
            <a:normAutofit lnSpcReduction="10000"/>
          </a:bodyPr>
          <a:lstStyle/>
          <a:p>
            <a:r>
              <a:rPr lang="en-US" sz="3000" b="1" dirty="0">
                <a:solidFill>
                  <a:srgbClr val="0070C0"/>
                </a:solidFill>
              </a:rPr>
              <a:t>To identify Global Open Data Sources and demonstrate access from three key platforms</a:t>
            </a:r>
          </a:p>
          <a:p>
            <a:endParaRPr lang="en-US" dirty="0"/>
          </a:p>
        </p:txBody>
      </p:sp>
      <p:pic>
        <p:nvPicPr>
          <p:cNvPr id="2" name="Picture 1">
            <a:extLst>
              <a:ext uri="{FF2B5EF4-FFF2-40B4-BE49-F238E27FC236}">
                <a16:creationId xmlns:a16="http://schemas.microsoft.com/office/drawing/2014/main" id="{C8E1F50C-62B8-039F-FFFC-A554FDF06D6E}"/>
              </a:ext>
            </a:extLst>
          </p:cNvPr>
          <p:cNvPicPr>
            <a:picLocks noChangeAspect="1"/>
          </p:cNvPicPr>
          <p:nvPr/>
        </p:nvPicPr>
        <p:blipFill>
          <a:blip r:embed="rId3"/>
          <a:stretch>
            <a:fillRect/>
          </a:stretch>
        </p:blipFill>
        <p:spPr>
          <a:xfrm flipH="1">
            <a:off x="1472568" y="1011319"/>
            <a:ext cx="1224137" cy="642673"/>
          </a:xfrm>
          <a:prstGeom prst="rect">
            <a:avLst/>
          </a:prstGeom>
        </p:spPr>
      </p:pic>
    </p:spTree>
    <p:extLst>
      <p:ext uri="{BB962C8B-B14F-4D97-AF65-F5344CB8AC3E}">
        <p14:creationId xmlns:p14="http://schemas.microsoft.com/office/powerpoint/2010/main" val="3069052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 Placeholder 1">
            <a:extLst>
              <a:ext uri="{FF2B5EF4-FFF2-40B4-BE49-F238E27FC236}">
                <a16:creationId xmlns:a16="http://schemas.microsoft.com/office/drawing/2014/main" id="{527F3F32-37D7-6E83-E6FC-4047762576D0}"/>
              </a:ext>
            </a:extLst>
          </p:cNvPr>
          <p:cNvSpPr>
            <a:spLocks noGrp="1"/>
          </p:cNvSpPr>
          <p:nvPr>
            <p:ph type="body" sz="quarter" idx="16"/>
          </p:nvPr>
        </p:nvSpPr>
        <p:spPr>
          <a:xfrm>
            <a:off x="660462" y="0"/>
            <a:ext cx="9921179" cy="6641305"/>
          </a:xfrm>
        </p:spPr>
        <p:txBody>
          <a:bodyPr/>
          <a:lstStyle/>
          <a:p>
            <a:endParaRPr lang="en-US" dirty="0"/>
          </a:p>
        </p:txBody>
      </p:sp>
      <p:sp>
        <p:nvSpPr>
          <p:cNvPr id="96" name="Text Placeholder 2">
            <a:extLst>
              <a:ext uri="{FF2B5EF4-FFF2-40B4-BE49-F238E27FC236}">
                <a16:creationId xmlns:a16="http://schemas.microsoft.com/office/drawing/2014/main" id="{815926A4-A0D5-8B17-EE12-C3B3A2B0A7C9}"/>
              </a:ext>
            </a:extLst>
          </p:cNvPr>
          <p:cNvSpPr>
            <a:spLocks noGrp="1"/>
          </p:cNvSpPr>
          <p:nvPr>
            <p:ph type="body" sz="quarter" idx="17"/>
          </p:nvPr>
        </p:nvSpPr>
        <p:spPr>
          <a:xfrm>
            <a:off x="533400" y="0"/>
            <a:ext cx="50863" cy="6858000"/>
          </a:xfrm>
        </p:spPr>
        <p:txBody>
          <a:bodyPr/>
          <a:lstStyle/>
          <a:p>
            <a:endParaRPr lang="en-US"/>
          </a:p>
        </p:txBody>
      </p:sp>
      <p:sp>
        <p:nvSpPr>
          <p:cNvPr id="98" name="Text Placeholder 3">
            <a:extLst>
              <a:ext uri="{FF2B5EF4-FFF2-40B4-BE49-F238E27FC236}">
                <a16:creationId xmlns:a16="http://schemas.microsoft.com/office/drawing/2014/main" id="{8D5FD720-572C-A116-EBFB-48AAE3BA9A83}"/>
              </a:ext>
            </a:extLst>
          </p:cNvPr>
          <p:cNvSpPr>
            <a:spLocks noGrp="1"/>
          </p:cNvSpPr>
          <p:nvPr>
            <p:ph type="body" sz="quarter" idx="15"/>
          </p:nvPr>
        </p:nvSpPr>
        <p:spPr>
          <a:xfrm>
            <a:off x="990600" y="609600"/>
            <a:ext cx="7913712" cy="5557573"/>
          </a:xfrm>
        </p:spPr>
        <p:txBody>
          <a:bodyPr/>
          <a:lstStyle/>
          <a:p>
            <a:endParaRPr lang="en-US" dirty="0"/>
          </a:p>
        </p:txBody>
      </p:sp>
      <p:sp>
        <p:nvSpPr>
          <p:cNvPr id="12" name="Title 11">
            <a:extLst>
              <a:ext uri="{FF2B5EF4-FFF2-40B4-BE49-F238E27FC236}">
                <a16:creationId xmlns:a16="http://schemas.microsoft.com/office/drawing/2014/main" id="{94C582A2-A406-4C9B-A3DA-BA4EECAB37AC}"/>
              </a:ext>
            </a:extLst>
          </p:cNvPr>
          <p:cNvSpPr>
            <a:spLocks noGrp="1"/>
          </p:cNvSpPr>
          <p:nvPr>
            <p:ph type="ctrTitle"/>
          </p:nvPr>
        </p:nvSpPr>
        <p:spPr>
          <a:xfrm>
            <a:off x="1078512" y="690828"/>
            <a:ext cx="6457648" cy="860716"/>
          </a:xfrm>
        </p:spPr>
        <p:txBody>
          <a:bodyPr vert="horz" lIns="91440" tIns="45720" rIns="91440" bIns="45720" rtlCol="0" anchor="t">
            <a:normAutofit/>
          </a:bodyPr>
          <a:lstStyle/>
          <a:p>
            <a:r>
              <a:rPr lang="en-US" b="1" kern="1200" cap="all" spc="100" baseline="0" dirty="0">
                <a:solidFill>
                  <a:srgbClr val="7030A0"/>
                </a:solidFill>
                <a:latin typeface="+mj-lt"/>
                <a:ea typeface="+mj-ea"/>
                <a:cs typeface="+mj-cs"/>
              </a:rPr>
              <a:t>ORDER OF PRESENTATION</a:t>
            </a:r>
          </a:p>
        </p:txBody>
      </p:sp>
      <p:sp>
        <p:nvSpPr>
          <p:cNvPr id="4" name="Text Placeholder 3">
            <a:extLst>
              <a:ext uri="{FF2B5EF4-FFF2-40B4-BE49-F238E27FC236}">
                <a16:creationId xmlns:a16="http://schemas.microsoft.com/office/drawing/2014/main" id="{B9105FAE-96F0-43A6-B386-AAE4E62C6E85}"/>
              </a:ext>
            </a:extLst>
          </p:cNvPr>
          <p:cNvSpPr>
            <a:spLocks noGrp="1"/>
          </p:cNvSpPr>
          <p:nvPr>
            <p:ph type="subTitle" idx="1"/>
          </p:nvPr>
        </p:nvSpPr>
        <p:spPr>
          <a:xfrm>
            <a:off x="1332278" y="2694240"/>
            <a:ext cx="4248472" cy="461665"/>
          </a:xfrm>
        </p:spPr>
        <p:txBody>
          <a:bodyPr vert="horz" lIns="91440" tIns="45720" rIns="91440" bIns="45720" rtlCol="0" anchor="t">
            <a:normAutofit/>
          </a:bodyPr>
          <a:lstStyle/>
          <a:p>
            <a:r>
              <a:rPr lang="en-US" sz="2200" kern="1200" dirty="0">
                <a:solidFill>
                  <a:srgbClr val="0070C0"/>
                </a:solidFill>
                <a:latin typeface="+mn-lt"/>
                <a:ea typeface="+mn-ea"/>
                <a:cs typeface="+mn-cs"/>
              </a:rPr>
              <a:t>Sources of Global Open Data </a:t>
            </a:r>
          </a:p>
        </p:txBody>
      </p:sp>
      <p:sp>
        <p:nvSpPr>
          <p:cNvPr id="100" name="Text Placeholder 6">
            <a:extLst>
              <a:ext uri="{FF2B5EF4-FFF2-40B4-BE49-F238E27FC236}">
                <a16:creationId xmlns:a16="http://schemas.microsoft.com/office/drawing/2014/main" id="{FABBCD5E-409A-CFFB-D1EE-5F553CA3637F}"/>
              </a:ext>
            </a:extLst>
          </p:cNvPr>
          <p:cNvSpPr>
            <a:spLocks noGrp="1"/>
          </p:cNvSpPr>
          <p:nvPr>
            <p:ph type="body" sz="quarter" idx="18"/>
          </p:nvPr>
        </p:nvSpPr>
        <p:spPr>
          <a:xfrm>
            <a:off x="450896" y="0"/>
            <a:ext cx="63502" cy="6858000"/>
          </a:xfrm>
        </p:spPr>
        <p:txBody>
          <a:bodyPr/>
          <a:lstStyle/>
          <a:p>
            <a:endParaRPr lang="en-US"/>
          </a:p>
        </p:txBody>
      </p:sp>
      <p:sp>
        <p:nvSpPr>
          <p:cNvPr id="102" name="Text Placeholder 7">
            <a:extLst>
              <a:ext uri="{FF2B5EF4-FFF2-40B4-BE49-F238E27FC236}">
                <a16:creationId xmlns:a16="http://schemas.microsoft.com/office/drawing/2014/main" id="{D470EDAC-F8EF-CB59-2F09-8F240ADA46D9}"/>
              </a:ext>
            </a:extLst>
          </p:cNvPr>
          <p:cNvSpPr>
            <a:spLocks noGrp="1"/>
          </p:cNvSpPr>
          <p:nvPr>
            <p:ph type="body" sz="quarter" idx="19"/>
          </p:nvPr>
        </p:nvSpPr>
        <p:spPr>
          <a:xfrm>
            <a:off x="368391" y="0"/>
            <a:ext cx="63502" cy="6858000"/>
          </a:xfrm>
        </p:spPr>
        <p:txBody>
          <a:bodyPr/>
          <a:lstStyle/>
          <a:p>
            <a:endParaRPr lang="en-US"/>
          </a:p>
        </p:txBody>
      </p:sp>
      <p:sp>
        <p:nvSpPr>
          <p:cNvPr id="29" name="Text Placeholder 119">
            <a:extLst>
              <a:ext uri="{FF2B5EF4-FFF2-40B4-BE49-F238E27FC236}">
                <a16:creationId xmlns:a16="http://schemas.microsoft.com/office/drawing/2014/main" id="{4DE3975B-F441-486B-9317-C176CC96BC6F}"/>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sp>
        <p:nvSpPr>
          <p:cNvPr id="24" name="Text Placeholder 23">
            <a:extLst>
              <a:ext uri="{FF2B5EF4-FFF2-40B4-BE49-F238E27FC236}">
                <a16:creationId xmlns:a16="http://schemas.microsoft.com/office/drawing/2014/main" id="{2BE63BA8-EAF4-4B88-8D23-BEF6AA60CC23}"/>
              </a:ext>
            </a:extLst>
          </p:cNvPr>
          <p:cNvSpPr>
            <a:spLocks noGrp="1"/>
          </p:cNvSpPr>
          <p:nvPr>
            <p:ph type="body" sz="quarter" idx="16"/>
          </p:nvPr>
        </p:nvSpPr>
        <p:spPr>
          <a:xfrm>
            <a:off x="1834505" y="1740910"/>
            <a:ext cx="4937760" cy="424732"/>
          </a:xfrm>
        </p:spPr>
        <p:txBody>
          <a:bodyPr>
            <a:noAutofit/>
          </a:bodyPr>
          <a:lstStyle/>
          <a:p>
            <a:pPr algn="l"/>
            <a:r>
              <a:rPr lang="en-US" sz="2400" dirty="0">
                <a:solidFill>
                  <a:srgbClr val="00B0F0"/>
                </a:solidFill>
                <a:latin typeface="+mj-lt"/>
              </a:rPr>
              <a:t> </a:t>
            </a:r>
            <a:r>
              <a:rPr lang="en-US" sz="2800" dirty="0">
                <a:solidFill>
                  <a:schemeClr val="accent5"/>
                </a:solidFill>
                <a:latin typeface="+mj-lt"/>
              </a:rPr>
              <a:t> </a:t>
            </a:r>
          </a:p>
        </p:txBody>
      </p:sp>
      <p:sp>
        <p:nvSpPr>
          <p:cNvPr id="25" name="Text Placeholder 24">
            <a:extLst>
              <a:ext uri="{FF2B5EF4-FFF2-40B4-BE49-F238E27FC236}">
                <a16:creationId xmlns:a16="http://schemas.microsoft.com/office/drawing/2014/main" id="{34818BA8-E954-4497-B8B9-B67D92F6032D}"/>
              </a:ext>
            </a:extLst>
          </p:cNvPr>
          <p:cNvSpPr>
            <a:spLocks noGrp="1"/>
          </p:cNvSpPr>
          <p:nvPr>
            <p:ph type="body" sz="quarter" idx="4294967295"/>
          </p:nvPr>
        </p:nvSpPr>
        <p:spPr>
          <a:xfrm>
            <a:off x="1210726" y="3275400"/>
            <a:ext cx="5040560" cy="376868"/>
          </a:xfrm>
        </p:spPr>
        <p:txBody>
          <a:bodyPr>
            <a:normAutofit fontScale="92500" lnSpcReduction="10000"/>
          </a:bodyPr>
          <a:lstStyle/>
          <a:p>
            <a:pPr marL="0" indent="0" algn="l">
              <a:buNone/>
            </a:pPr>
            <a:r>
              <a:rPr lang="en-US" dirty="0"/>
              <a:t>   </a:t>
            </a:r>
            <a:r>
              <a:rPr lang="en-US" sz="2400" dirty="0">
                <a:solidFill>
                  <a:srgbClr val="0070C0"/>
                </a:solidFill>
              </a:rPr>
              <a:t>Why Global Open Data Matters</a:t>
            </a:r>
          </a:p>
        </p:txBody>
      </p:sp>
      <p:sp>
        <p:nvSpPr>
          <p:cNvPr id="3" name="Slide Number Placeholder 2" hidden="1">
            <a:extLst>
              <a:ext uri="{FF2B5EF4-FFF2-40B4-BE49-F238E27FC236}">
                <a16:creationId xmlns:a16="http://schemas.microsoft.com/office/drawing/2014/main" id="{1B0F4F9B-7D29-4BED-87FB-3F3D1724712B}"/>
              </a:ext>
            </a:extLst>
          </p:cNvPr>
          <p:cNvSpPr>
            <a:spLocks noGrp="1"/>
          </p:cNvSpPr>
          <p:nvPr>
            <p:ph type="sldNum" sz="quarter" idx="4294967295"/>
          </p:nvPr>
        </p:nvSpPr>
        <p:spPr>
          <a:xfrm>
            <a:off x="628788" y="6339840"/>
            <a:ext cx="302281" cy="365760"/>
          </a:xfrm>
          <a:prstGeom prst="rect">
            <a:avLst/>
          </a:prstGeom>
        </p:spPr>
        <p:txBody>
          <a:bodyPr/>
          <a:lstStyle/>
          <a:p>
            <a:pPr>
              <a:spcAft>
                <a:spcPts val="600"/>
              </a:spcAft>
            </a:pPr>
            <a:fld id="{4FAB73BC-B049-4115-A692-8D63A059BFB8}" type="slidenum">
              <a:rPr lang="en-US" smtClean="0"/>
              <a:pPr>
                <a:spcAft>
                  <a:spcPts val="600"/>
                </a:spcAft>
              </a:pPr>
              <a:t>5</a:t>
            </a:fld>
            <a:endParaRPr lang="en-US"/>
          </a:p>
        </p:txBody>
      </p:sp>
      <p:sp>
        <p:nvSpPr>
          <p:cNvPr id="17" name="TextBox 16">
            <a:extLst>
              <a:ext uri="{FF2B5EF4-FFF2-40B4-BE49-F238E27FC236}">
                <a16:creationId xmlns:a16="http://schemas.microsoft.com/office/drawing/2014/main" id="{704C5D4E-6A0D-3F5C-0A0D-26FE45BCCD1D}"/>
              </a:ext>
            </a:extLst>
          </p:cNvPr>
          <p:cNvSpPr txBox="1"/>
          <p:nvPr/>
        </p:nvSpPr>
        <p:spPr>
          <a:xfrm>
            <a:off x="1364596" y="3747259"/>
            <a:ext cx="4936183" cy="430887"/>
          </a:xfrm>
          <a:prstGeom prst="rect">
            <a:avLst/>
          </a:prstGeom>
          <a:noFill/>
        </p:spPr>
        <p:txBody>
          <a:bodyPr wrap="square" rtlCol="0">
            <a:spAutoFit/>
          </a:bodyPr>
          <a:lstStyle/>
          <a:p>
            <a:pPr>
              <a:spcAft>
                <a:spcPts val="600"/>
              </a:spcAft>
            </a:pPr>
            <a:r>
              <a:rPr lang="en-US" sz="2200" dirty="0">
                <a:solidFill>
                  <a:srgbClr val="0070C0"/>
                </a:solidFill>
              </a:rPr>
              <a:t>Three Key Global Open Data Sources</a:t>
            </a:r>
            <a:endParaRPr lang="en-US" sz="2200" dirty="0">
              <a:solidFill>
                <a:srgbClr val="0070C0"/>
              </a:solidFill>
              <a:effectLst/>
            </a:endParaRPr>
          </a:p>
        </p:txBody>
      </p:sp>
      <p:sp>
        <p:nvSpPr>
          <p:cNvPr id="19" name="TextBox 18">
            <a:extLst>
              <a:ext uri="{FF2B5EF4-FFF2-40B4-BE49-F238E27FC236}">
                <a16:creationId xmlns:a16="http://schemas.microsoft.com/office/drawing/2014/main" id="{C89678B4-E33C-BE04-D5C3-F66E34845B87}"/>
              </a:ext>
            </a:extLst>
          </p:cNvPr>
          <p:cNvSpPr txBox="1"/>
          <p:nvPr/>
        </p:nvSpPr>
        <p:spPr>
          <a:xfrm>
            <a:off x="1379297" y="4261472"/>
            <a:ext cx="7292999" cy="430887"/>
          </a:xfrm>
          <a:prstGeom prst="rect">
            <a:avLst/>
          </a:prstGeom>
          <a:noFill/>
        </p:spPr>
        <p:txBody>
          <a:bodyPr wrap="square" rtlCol="0">
            <a:spAutoFit/>
          </a:bodyPr>
          <a:lstStyle/>
          <a:p>
            <a:pPr>
              <a:spcAft>
                <a:spcPts val="600"/>
              </a:spcAft>
            </a:pPr>
            <a:r>
              <a:rPr lang="en-US" sz="2200" dirty="0">
                <a:solidFill>
                  <a:srgbClr val="0070C0"/>
                </a:solidFill>
              </a:rPr>
              <a:t>Demonstrating access to the three key Open Data Sources</a:t>
            </a:r>
            <a:endParaRPr lang="en-GH" sz="2200" dirty="0">
              <a:solidFill>
                <a:srgbClr val="0070C0"/>
              </a:solidFill>
            </a:endParaRPr>
          </a:p>
        </p:txBody>
      </p:sp>
      <p:sp>
        <p:nvSpPr>
          <p:cNvPr id="20" name="TextBox 19">
            <a:extLst>
              <a:ext uri="{FF2B5EF4-FFF2-40B4-BE49-F238E27FC236}">
                <a16:creationId xmlns:a16="http://schemas.microsoft.com/office/drawing/2014/main" id="{7406800F-B5B7-35E1-CB2D-413A942F4BA6}"/>
              </a:ext>
            </a:extLst>
          </p:cNvPr>
          <p:cNvSpPr txBox="1"/>
          <p:nvPr/>
        </p:nvSpPr>
        <p:spPr>
          <a:xfrm>
            <a:off x="1379297" y="4808962"/>
            <a:ext cx="4203048" cy="461665"/>
          </a:xfrm>
          <a:prstGeom prst="rect">
            <a:avLst/>
          </a:prstGeom>
          <a:noFill/>
        </p:spPr>
        <p:txBody>
          <a:bodyPr wrap="square" rtlCol="0">
            <a:spAutoFit/>
          </a:bodyPr>
          <a:lstStyle/>
          <a:p>
            <a:pPr>
              <a:spcAft>
                <a:spcPts val="600"/>
              </a:spcAft>
            </a:pPr>
            <a:r>
              <a:rPr lang="en-US" sz="2400" dirty="0">
                <a:solidFill>
                  <a:srgbClr val="0070C0"/>
                </a:solidFill>
              </a:rPr>
              <a:t>Conclusion</a:t>
            </a:r>
            <a:endParaRPr lang="en-GH" sz="2400" dirty="0">
              <a:solidFill>
                <a:srgbClr val="0070C0"/>
              </a:solidFill>
            </a:endParaRPr>
          </a:p>
        </p:txBody>
      </p:sp>
      <p:sp>
        <p:nvSpPr>
          <p:cNvPr id="28" name="TextBox 27">
            <a:extLst>
              <a:ext uri="{FF2B5EF4-FFF2-40B4-BE49-F238E27FC236}">
                <a16:creationId xmlns:a16="http://schemas.microsoft.com/office/drawing/2014/main" id="{601C6C18-364E-FD8A-C73D-5FD7EA30854E}"/>
              </a:ext>
            </a:extLst>
          </p:cNvPr>
          <p:cNvSpPr txBox="1"/>
          <p:nvPr/>
        </p:nvSpPr>
        <p:spPr>
          <a:xfrm>
            <a:off x="1334615" y="2123410"/>
            <a:ext cx="3327170" cy="492443"/>
          </a:xfrm>
          <a:prstGeom prst="rect">
            <a:avLst/>
          </a:prstGeom>
          <a:noFill/>
        </p:spPr>
        <p:txBody>
          <a:bodyPr wrap="square" rtlCol="0">
            <a:spAutoFit/>
          </a:bodyPr>
          <a:lstStyle/>
          <a:p>
            <a:r>
              <a:rPr lang="en-US" sz="2600" dirty="0">
                <a:solidFill>
                  <a:srgbClr val="0070C0"/>
                </a:solidFill>
              </a:rPr>
              <a:t>Introduction</a:t>
            </a:r>
            <a:endParaRPr lang="en-GH" sz="2600" dirty="0">
              <a:solidFill>
                <a:srgbClr val="0070C0"/>
              </a:solidFill>
            </a:endParaRPr>
          </a:p>
        </p:txBody>
      </p:sp>
    </p:spTree>
    <p:extLst>
      <p:ext uri="{BB962C8B-B14F-4D97-AF65-F5344CB8AC3E}">
        <p14:creationId xmlns:p14="http://schemas.microsoft.com/office/powerpoint/2010/main" val="2275175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 Placeholder 1">
            <a:extLst>
              <a:ext uri="{FF2B5EF4-FFF2-40B4-BE49-F238E27FC236}">
                <a16:creationId xmlns:a16="http://schemas.microsoft.com/office/drawing/2014/main" id="{BBF3B4FA-70E8-D276-BFC1-07A893AC4205}"/>
              </a:ext>
            </a:extLst>
          </p:cNvPr>
          <p:cNvSpPr>
            <a:spLocks noGrp="1"/>
          </p:cNvSpPr>
          <p:nvPr>
            <p:ph type="body" sz="quarter" idx="16"/>
          </p:nvPr>
        </p:nvSpPr>
        <p:spPr>
          <a:xfrm>
            <a:off x="660462" y="0"/>
            <a:ext cx="9931338" cy="6823040"/>
          </a:xfrm>
        </p:spPr>
        <p:txBody>
          <a:bodyPr/>
          <a:lstStyle/>
          <a:p>
            <a:endParaRPr lang="en-US" dirty="0"/>
          </a:p>
        </p:txBody>
      </p:sp>
      <p:sp>
        <p:nvSpPr>
          <p:cNvPr id="83" name="Text Placeholder 2">
            <a:extLst>
              <a:ext uri="{FF2B5EF4-FFF2-40B4-BE49-F238E27FC236}">
                <a16:creationId xmlns:a16="http://schemas.microsoft.com/office/drawing/2014/main" id="{8AD1EE13-B5B7-05C7-3D81-7C05B89FE952}"/>
              </a:ext>
            </a:extLst>
          </p:cNvPr>
          <p:cNvSpPr>
            <a:spLocks noGrp="1"/>
          </p:cNvSpPr>
          <p:nvPr>
            <p:ph type="body" sz="quarter" idx="17"/>
          </p:nvPr>
        </p:nvSpPr>
        <p:spPr>
          <a:xfrm>
            <a:off x="533400" y="0"/>
            <a:ext cx="50863" cy="6858000"/>
          </a:xfrm>
        </p:spPr>
        <p:txBody>
          <a:bodyPr/>
          <a:lstStyle/>
          <a:p>
            <a:endParaRPr lang="en-US"/>
          </a:p>
        </p:txBody>
      </p:sp>
      <p:sp>
        <p:nvSpPr>
          <p:cNvPr id="85" name="Text Placeholder 3">
            <a:extLst>
              <a:ext uri="{FF2B5EF4-FFF2-40B4-BE49-F238E27FC236}">
                <a16:creationId xmlns:a16="http://schemas.microsoft.com/office/drawing/2014/main" id="{6E30BEAC-F596-2B45-7936-B79ADF488FD5}"/>
              </a:ext>
            </a:extLst>
          </p:cNvPr>
          <p:cNvSpPr>
            <a:spLocks noGrp="1"/>
          </p:cNvSpPr>
          <p:nvPr>
            <p:ph type="body" sz="quarter" idx="15"/>
          </p:nvPr>
        </p:nvSpPr>
        <p:spPr>
          <a:xfrm>
            <a:off x="990600" y="609600"/>
            <a:ext cx="7429500" cy="5638800"/>
          </a:xfrm>
        </p:spPr>
        <p:txBody>
          <a:bodyPr/>
          <a:lstStyle/>
          <a:p>
            <a:endParaRPr lang="en-US" dirty="0"/>
          </a:p>
        </p:txBody>
      </p:sp>
      <p:sp>
        <p:nvSpPr>
          <p:cNvPr id="43" name="Title 42">
            <a:extLst>
              <a:ext uri="{FF2B5EF4-FFF2-40B4-BE49-F238E27FC236}">
                <a16:creationId xmlns:a16="http://schemas.microsoft.com/office/drawing/2014/main" id="{CF39D3B5-ABDB-4DFF-8107-EF97569C9BBE}"/>
              </a:ext>
            </a:extLst>
          </p:cNvPr>
          <p:cNvSpPr>
            <a:spLocks noGrp="1"/>
          </p:cNvSpPr>
          <p:nvPr>
            <p:ph type="ctrTitle"/>
          </p:nvPr>
        </p:nvSpPr>
        <p:spPr>
          <a:xfrm>
            <a:off x="1310927" y="1152584"/>
            <a:ext cx="5864382" cy="980272"/>
          </a:xfrm>
        </p:spPr>
        <p:txBody>
          <a:bodyPr anchor="t">
            <a:normAutofit fontScale="90000"/>
          </a:bodyPr>
          <a:lstStyle/>
          <a:p>
            <a:r>
              <a:rPr lang="en-US" sz="4000" b="1" dirty="0">
                <a:solidFill>
                  <a:srgbClr val="7030A0"/>
                </a:solidFill>
              </a:rPr>
              <a:t>What is open data Sources?</a:t>
            </a:r>
          </a:p>
        </p:txBody>
      </p:sp>
      <p:sp>
        <p:nvSpPr>
          <p:cNvPr id="44" name="Subtitle 43">
            <a:extLst>
              <a:ext uri="{FF2B5EF4-FFF2-40B4-BE49-F238E27FC236}">
                <a16:creationId xmlns:a16="http://schemas.microsoft.com/office/drawing/2014/main" id="{F522C824-2C48-4465-AABE-F46286D9ECD5}"/>
              </a:ext>
            </a:extLst>
          </p:cNvPr>
          <p:cNvSpPr>
            <a:spLocks noGrp="1"/>
          </p:cNvSpPr>
          <p:nvPr>
            <p:ph type="subTitle" idx="1"/>
          </p:nvPr>
        </p:nvSpPr>
        <p:spPr>
          <a:xfrm>
            <a:off x="1326598" y="2132856"/>
            <a:ext cx="6497593" cy="3456384"/>
          </a:xfrm>
        </p:spPr>
        <p:txBody>
          <a:bodyPr anchor="t">
            <a:noAutofit/>
          </a:bodyPr>
          <a:lstStyle/>
          <a:p>
            <a:pPr>
              <a:lnSpc>
                <a:spcPct val="90000"/>
              </a:lnSpc>
            </a:pPr>
            <a:r>
              <a:rPr lang="en-GH" sz="2800" b="1" dirty="0">
                <a:solidFill>
                  <a:srgbClr val="0070C0"/>
                </a:solidFill>
              </a:rPr>
              <a:t>Open data sources </a:t>
            </a:r>
            <a:r>
              <a:rPr lang="en-GH" sz="2800" dirty="0">
                <a:solidFill>
                  <a:srgbClr val="0070C0"/>
                </a:solidFill>
              </a:rPr>
              <a:t>are repositories or platforms where data is made freely available for anyone to use, reuse, and share subject to</a:t>
            </a:r>
            <a:r>
              <a:rPr lang="en-US" sz="2800" dirty="0">
                <a:solidFill>
                  <a:srgbClr val="0070C0"/>
                </a:solidFill>
              </a:rPr>
              <a:t> no or</a:t>
            </a:r>
            <a:r>
              <a:rPr lang="en-GH" sz="2800" dirty="0">
                <a:solidFill>
                  <a:srgbClr val="0070C0"/>
                </a:solidFill>
              </a:rPr>
              <a:t> minimal restrictions</a:t>
            </a:r>
            <a:r>
              <a:rPr lang="en-US" sz="2800" dirty="0">
                <a:solidFill>
                  <a:srgbClr val="0070C0"/>
                </a:solidFill>
              </a:rPr>
              <a:t>. It provides a wide range of information covering sectors such as health, education, environment, governance, and economics</a:t>
            </a:r>
            <a:r>
              <a:rPr lang="en-GH" sz="2800" dirty="0">
                <a:solidFill>
                  <a:srgbClr val="0070C0"/>
                </a:solidFill>
              </a:rPr>
              <a:t> </a:t>
            </a:r>
          </a:p>
        </p:txBody>
      </p:sp>
      <p:sp>
        <p:nvSpPr>
          <p:cNvPr id="87" name="Text Placeholder 6">
            <a:extLst>
              <a:ext uri="{FF2B5EF4-FFF2-40B4-BE49-F238E27FC236}">
                <a16:creationId xmlns:a16="http://schemas.microsoft.com/office/drawing/2014/main" id="{741BDA7A-8590-06AB-6C4F-338FC19030ED}"/>
              </a:ext>
            </a:extLst>
          </p:cNvPr>
          <p:cNvSpPr>
            <a:spLocks noGrp="1"/>
          </p:cNvSpPr>
          <p:nvPr>
            <p:ph type="body" sz="quarter" idx="18"/>
          </p:nvPr>
        </p:nvSpPr>
        <p:spPr>
          <a:xfrm>
            <a:off x="450896" y="0"/>
            <a:ext cx="63502" cy="6858000"/>
          </a:xfrm>
        </p:spPr>
        <p:txBody>
          <a:bodyPr/>
          <a:lstStyle/>
          <a:p>
            <a:endParaRPr lang="en-US"/>
          </a:p>
        </p:txBody>
      </p:sp>
      <p:sp>
        <p:nvSpPr>
          <p:cNvPr id="89" name="Text Placeholder 7">
            <a:extLst>
              <a:ext uri="{FF2B5EF4-FFF2-40B4-BE49-F238E27FC236}">
                <a16:creationId xmlns:a16="http://schemas.microsoft.com/office/drawing/2014/main" id="{4F25CEDD-DC70-ECCF-051C-777CDAD9AF6F}"/>
              </a:ext>
            </a:extLst>
          </p:cNvPr>
          <p:cNvSpPr>
            <a:spLocks noGrp="1"/>
          </p:cNvSpPr>
          <p:nvPr>
            <p:ph type="body" sz="quarter" idx="19"/>
          </p:nvPr>
        </p:nvSpPr>
        <p:spPr>
          <a:xfrm>
            <a:off x="368391" y="0"/>
            <a:ext cx="63502" cy="6858000"/>
          </a:xfrm>
        </p:spPr>
        <p:txBody>
          <a:bodyPr/>
          <a:lstStyle/>
          <a:p>
            <a:endParaRPr lang="en-US"/>
          </a:p>
        </p:txBody>
      </p:sp>
    </p:spTree>
    <p:extLst>
      <p:ext uri="{BB962C8B-B14F-4D97-AF65-F5344CB8AC3E}">
        <p14:creationId xmlns:p14="http://schemas.microsoft.com/office/powerpoint/2010/main" val="3202840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24509E-BB74-42FE-A9A8-F01572CD040C}"/>
              </a:ext>
            </a:extLst>
          </p:cNvPr>
          <p:cNvSpPr>
            <a:spLocks noGrp="1"/>
          </p:cNvSpPr>
          <p:nvPr>
            <p:ph type="title"/>
          </p:nvPr>
        </p:nvSpPr>
        <p:spPr>
          <a:xfrm>
            <a:off x="551384" y="581831"/>
            <a:ext cx="10805160" cy="617355"/>
          </a:xfrm>
        </p:spPr>
        <p:txBody>
          <a:bodyPr anchor="ctr">
            <a:normAutofit fontScale="90000"/>
          </a:bodyPr>
          <a:lstStyle/>
          <a:p>
            <a:r>
              <a:rPr lang="en-US" sz="3600" dirty="0">
                <a:solidFill>
                  <a:srgbClr val="7030A0"/>
                </a:solidFill>
              </a:rPr>
              <a:t>Sources of Global Open Data</a:t>
            </a:r>
          </a:p>
        </p:txBody>
      </p:sp>
      <p:sp>
        <p:nvSpPr>
          <p:cNvPr id="11" name="Slide Number Placeholder 10">
            <a:extLst>
              <a:ext uri="{FF2B5EF4-FFF2-40B4-BE49-F238E27FC236}">
                <a16:creationId xmlns:a16="http://schemas.microsoft.com/office/drawing/2014/main" id="{4F6BA4CE-8BD2-419E-A270-15A0EFE01D9F}"/>
              </a:ext>
            </a:extLst>
          </p:cNvPr>
          <p:cNvSpPr>
            <a:spLocks noGrp="1"/>
          </p:cNvSpPr>
          <p:nvPr>
            <p:ph type="sldNum" sz="quarter" idx="4"/>
          </p:nvPr>
        </p:nvSpPr>
        <p:spPr/>
        <p:txBody>
          <a:bodyPr anchor="ctr">
            <a:normAutofit/>
          </a:bodyPr>
          <a:lstStyle/>
          <a:p>
            <a:pPr>
              <a:spcAft>
                <a:spcPts val="600"/>
              </a:spcAft>
            </a:pPr>
            <a:fld id="{4FAB73BC-B049-4115-A692-8D63A059BFB8}" type="slidenum">
              <a:rPr lang="en-US" smtClean="0"/>
              <a:pPr>
                <a:spcAft>
                  <a:spcPts val="600"/>
                </a:spcAft>
              </a:pPr>
              <a:t>7</a:t>
            </a:fld>
            <a:endParaRPr lang="en-US"/>
          </a:p>
        </p:txBody>
      </p:sp>
      <p:sp>
        <p:nvSpPr>
          <p:cNvPr id="12" name="Text Placeholder 119">
            <a:extLst>
              <a:ext uri="{FF2B5EF4-FFF2-40B4-BE49-F238E27FC236}">
                <a16:creationId xmlns:a16="http://schemas.microsoft.com/office/drawing/2014/main" id="{C0F25050-A2F4-4F04-ACDB-1E69650344BA}"/>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graphicFrame>
        <p:nvGraphicFramePr>
          <p:cNvPr id="10" name="Table 9">
            <a:extLst>
              <a:ext uri="{FF2B5EF4-FFF2-40B4-BE49-F238E27FC236}">
                <a16:creationId xmlns:a16="http://schemas.microsoft.com/office/drawing/2014/main" id="{8E130FA9-9682-4FC0-84C0-A1E096695F9C}"/>
              </a:ext>
              <a:ext uri="{C183D7F6-B498-43B3-948B-1728B52AA6E4}">
                <adec:decorative xmlns:adec="http://schemas.microsoft.com/office/drawing/2017/decorative" val="1"/>
              </a:ext>
            </a:extLst>
          </p:cNvPr>
          <p:cNvGraphicFramePr>
            <a:graphicFrameLocks noGrp="1"/>
          </p:cNvGraphicFramePr>
          <p:nvPr>
            <p:extLst>
              <p:ext uri="{D42A27DB-BD31-4B8C-83A1-F6EECF244321}">
                <p14:modId xmlns:p14="http://schemas.microsoft.com/office/powerpoint/2010/main" val="2678000632"/>
              </p:ext>
            </p:extLst>
          </p:nvPr>
        </p:nvGraphicFramePr>
        <p:xfrm>
          <a:off x="443372" y="1199186"/>
          <a:ext cx="11305255" cy="5223134"/>
        </p:xfrm>
        <a:graphic>
          <a:graphicData uri="http://schemas.openxmlformats.org/drawingml/2006/table">
            <a:tbl>
              <a:tblPr firstRow="1" bandRow="1">
                <a:noFill/>
                <a:tableStyleId>{B301B821-A1FF-4177-AEE7-76D212191A09}</a:tableStyleId>
              </a:tblPr>
              <a:tblGrid>
                <a:gridCol w="1759972">
                  <a:extLst>
                    <a:ext uri="{9D8B030D-6E8A-4147-A177-3AD203B41FA5}">
                      <a16:colId xmlns:a16="http://schemas.microsoft.com/office/drawing/2014/main" val="3698606507"/>
                    </a:ext>
                  </a:extLst>
                </a:gridCol>
                <a:gridCol w="2812536">
                  <a:extLst>
                    <a:ext uri="{9D8B030D-6E8A-4147-A177-3AD203B41FA5}">
                      <a16:colId xmlns:a16="http://schemas.microsoft.com/office/drawing/2014/main" val="4203379421"/>
                    </a:ext>
                  </a:extLst>
                </a:gridCol>
                <a:gridCol w="2141890">
                  <a:extLst>
                    <a:ext uri="{9D8B030D-6E8A-4147-A177-3AD203B41FA5}">
                      <a16:colId xmlns:a16="http://schemas.microsoft.com/office/drawing/2014/main" val="1923939207"/>
                    </a:ext>
                  </a:extLst>
                </a:gridCol>
                <a:gridCol w="2466622">
                  <a:extLst>
                    <a:ext uri="{9D8B030D-6E8A-4147-A177-3AD203B41FA5}">
                      <a16:colId xmlns:a16="http://schemas.microsoft.com/office/drawing/2014/main" val="4275484518"/>
                    </a:ext>
                  </a:extLst>
                </a:gridCol>
                <a:gridCol w="2124235">
                  <a:extLst>
                    <a:ext uri="{9D8B030D-6E8A-4147-A177-3AD203B41FA5}">
                      <a16:colId xmlns:a16="http://schemas.microsoft.com/office/drawing/2014/main" val="1990257641"/>
                    </a:ext>
                  </a:extLst>
                </a:gridCol>
              </a:tblGrid>
              <a:tr h="451970">
                <a:tc>
                  <a:txBody>
                    <a:bodyPr/>
                    <a:lstStyle/>
                    <a:p>
                      <a:pPr algn="ctr"/>
                      <a:r>
                        <a:rPr lang="en-US" sz="1800" b="1">
                          <a:solidFill>
                            <a:srgbClr val="0070C0"/>
                          </a:solidFill>
                        </a:rPr>
                        <a:t>Source</a:t>
                      </a:r>
                    </a:p>
                  </a:txBody>
                  <a:tcPr marL="165057" marR="47272" marT="82529" marB="82529"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lgn="ctr"/>
                      <a:r>
                        <a:rPr lang="en-US" sz="1800" b="1" dirty="0">
                          <a:solidFill>
                            <a:srgbClr val="0070C0"/>
                          </a:solidFill>
                        </a:rPr>
                        <a:t>Provider</a:t>
                      </a:r>
                    </a:p>
                  </a:txBody>
                  <a:tcPr marL="165057" marR="47272" marT="82529" marB="82529"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lgn="ctr"/>
                      <a:r>
                        <a:rPr lang="en-US" sz="1800" b="1">
                          <a:solidFill>
                            <a:srgbClr val="0070C0"/>
                          </a:solidFill>
                        </a:rPr>
                        <a:t>Focus Area</a:t>
                      </a:r>
                    </a:p>
                  </a:txBody>
                  <a:tcPr marL="165057" marR="47272" marT="82529" marB="82529"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lgn="ctr"/>
                      <a:r>
                        <a:rPr lang="en-US" sz="1800" b="1">
                          <a:solidFill>
                            <a:srgbClr val="0070C0"/>
                          </a:solidFill>
                        </a:rPr>
                        <a:t>Example Data</a:t>
                      </a:r>
                    </a:p>
                  </a:txBody>
                  <a:tcPr marL="165057" marR="47272" marT="82529" marB="82529"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lgn="ctr"/>
                      <a:r>
                        <a:rPr lang="en-US" sz="1800" b="1">
                          <a:solidFill>
                            <a:srgbClr val="0070C0"/>
                          </a:solidFill>
                        </a:rPr>
                        <a:t>Website</a:t>
                      </a:r>
                    </a:p>
                  </a:txBody>
                  <a:tcPr marL="165057" marR="47272" marT="82529" marB="82529"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extLst>
                  <a:ext uri="{0D108BD9-81ED-4DB2-BD59-A6C34878D82A}">
                    <a16:rowId xmlns:a16="http://schemas.microsoft.com/office/drawing/2014/main" val="128721535"/>
                  </a:ext>
                </a:extLst>
              </a:tr>
              <a:tr h="1016332">
                <a:tc>
                  <a:txBody>
                    <a:bodyPr/>
                    <a:lstStyle/>
                    <a:p>
                      <a:pPr algn="ctr"/>
                      <a:r>
                        <a:rPr lang="en-US" sz="1800" b="1">
                          <a:solidFill>
                            <a:srgbClr val="0070C0"/>
                          </a:solidFill>
                        </a:rPr>
                        <a:t>World Bank Open Data  </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rPr>
                        <a:t>The World Bank Group</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0070C0"/>
                          </a:solidFill>
                          <a:effectLst/>
                        </a:rPr>
                        <a:t>Global Development</a:t>
                      </a:r>
                    </a:p>
                    <a:p>
                      <a:pPr algn="ctr"/>
                      <a:endParaRPr lang="en-US" sz="1800" dirty="0">
                        <a:solidFill>
                          <a:srgbClr val="0070C0"/>
                        </a:solidFill>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a:solidFill>
                            <a:srgbClr val="0070C0"/>
                          </a:solidFill>
                        </a:rPr>
                        <a:t> GDP, poverty rates, education stats</a:t>
                      </a:r>
                    </a:p>
                    <a:p>
                      <a:pPr algn="ctr"/>
                      <a:endParaRPr lang="en-US" sz="1800">
                        <a:solidFill>
                          <a:srgbClr val="0070C0"/>
                        </a:solidFill>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dirty="0">
                          <a:solidFill>
                            <a:srgbClr val="0070C0"/>
                          </a:solidFill>
                          <a:effectLst/>
                        </a:rPr>
                        <a:t>data.worldbank.org</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extLst>
                  <a:ext uri="{0D108BD9-81ED-4DB2-BD59-A6C34878D82A}">
                    <a16:rowId xmlns:a16="http://schemas.microsoft.com/office/drawing/2014/main" val="3371810757"/>
                  </a:ext>
                </a:extLst>
              </a:tr>
              <a:tr h="734150">
                <a:tc>
                  <a:txBody>
                    <a:bodyPr/>
                    <a:lstStyle/>
                    <a:p>
                      <a:pPr algn="ctr"/>
                      <a:r>
                        <a:rPr lang="en-US" sz="1800" b="1" dirty="0">
                          <a:solidFill>
                            <a:srgbClr val="0070C0"/>
                          </a:solidFill>
                        </a:rPr>
                        <a:t>UN Data</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a:solidFill>
                            <a:srgbClr val="0070C0"/>
                          </a:solidFill>
                        </a:rPr>
                        <a:t>United Nations Statistics Division</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0070C0"/>
                          </a:solidFill>
                          <a:effectLst/>
                        </a:rPr>
                        <a:t>UN Statistics</a:t>
                      </a:r>
                    </a:p>
                    <a:p>
                      <a:pPr algn="ctr"/>
                      <a:endParaRPr lang="en-US" sz="1800" dirty="0">
                        <a:solidFill>
                          <a:srgbClr val="0070C0"/>
                        </a:solidFill>
                      </a:endParaRP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a:solidFill>
                            <a:srgbClr val="0070C0"/>
                          </a:solidFill>
                        </a:rPr>
                        <a:t>Population, environment, trade</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a:solidFill>
                            <a:srgbClr val="0070C0"/>
                          </a:solidFill>
                          <a:effectLst/>
                        </a:rPr>
                        <a:t>data.un.org</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extLst>
                  <a:ext uri="{0D108BD9-81ED-4DB2-BD59-A6C34878D82A}">
                    <a16:rowId xmlns:a16="http://schemas.microsoft.com/office/drawing/2014/main" val="3690639679"/>
                  </a:ext>
                </a:extLst>
              </a:tr>
              <a:tr h="1016332">
                <a:tc>
                  <a:txBody>
                    <a:bodyPr/>
                    <a:lstStyle/>
                    <a:p>
                      <a:pPr algn="ctr"/>
                      <a:r>
                        <a:rPr lang="en-US" sz="1800" b="1">
                          <a:solidFill>
                            <a:srgbClr val="0070C0"/>
                          </a:solidFill>
                        </a:rPr>
                        <a:t>WHO Global Health Observatory</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rPr>
                        <a:t>World Health Organization</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dirty="0">
                        <a:solidFill>
                          <a:srgbClr val="0070C0"/>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0070C0"/>
                          </a:solidFill>
                          <a:effectLst/>
                        </a:rPr>
                        <a:t>Health</a:t>
                      </a:r>
                    </a:p>
                    <a:p>
                      <a:pPr algn="ctr"/>
                      <a:endParaRPr lang="en-US" sz="1800" dirty="0">
                        <a:solidFill>
                          <a:srgbClr val="0070C0"/>
                        </a:solidFill>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rPr>
                        <a:t>Life expectancy, health coverage, disease statistics</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dirty="0">
                          <a:solidFill>
                            <a:srgbClr val="0070C0"/>
                          </a:solidFill>
                          <a:effectLst/>
                        </a:rPr>
                        <a:t>who.int/data/gho</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extLst>
                  <a:ext uri="{0D108BD9-81ED-4DB2-BD59-A6C34878D82A}">
                    <a16:rowId xmlns:a16="http://schemas.microsoft.com/office/drawing/2014/main" val="544187532"/>
                  </a:ext>
                </a:extLst>
              </a:tr>
              <a:tr h="93442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dirty="0">
                        <a:solidFill>
                          <a:srgbClr val="0070C0"/>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rgbClr val="0070C0"/>
                          </a:solidFill>
                          <a:effectLst/>
                        </a:rPr>
                        <a:t>IMF Data</a:t>
                      </a:r>
                    </a:p>
                    <a:p>
                      <a:pPr algn="ctr"/>
                      <a:endParaRPr lang="en-US" sz="1800" dirty="0">
                        <a:solidFill>
                          <a:srgbClr val="0070C0"/>
                        </a:solidFill>
                      </a:endParaRP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dirty="0">
                          <a:solidFill>
                            <a:srgbClr val="0070C0"/>
                          </a:solidFill>
                        </a:rPr>
                        <a:t>International Monetary Fund</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dirty="0">
                        <a:solidFill>
                          <a:srgbClr val="0070C0"/>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0070C0"/>
                          </a:solidFill>
                          <a:effectLst/>
                        </a:rPr>
                        <a:t>Economics/Finance</a:t>
                      </a:r>
                    </a:p>
                    <a:p>
                      <a:pPr algn="ctr"/>
                      <a:endParaRPr lang="en-US" sz="1800" dirty="0">
                        <a:solidFill>
                          <a:srgbClr val="0070C0"/>
                        </a:solidFill>
                      </a:endParaRP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a:solidFill>
                            <a:srgbClr val="0070C0"/>
                          </a:solidFill>
                        </a:rPr>
                        <a:t>Inflation, exchange rates, fiscal balances</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a:solidFill>
                            <a:srgbClr val="0070C0"/>
                          </a:solidFill>
                          <a:effectLst/>
                        </a:rPr>
                        <a:t>data.imf.org</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extLst>
                  <a:ext uri="{0D108BD9-81ED-4DB2-BD59-A6C34878D82A}">
                    <a16:rowId xmlns:a16="http://schemas.microsoft.com/office/drawing/2014/main" val="3949568112"/>
                  </a:ext>
                </a:extLst>
              </a:tr>
              <a:tr h="101633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a:solidFill>
                            <a:srgbClr val="0070C0"/>
                          </a:solidFill>
                          <a:effectLst/>
                          <a:latin typeface="+mn-lt"/>
                          <a:ea typeface="+mn-ea"/>
                          <a:cs typeface="+mn-cs"/>
                        </a:rPr>
                        <a:t>OECD Data Portal </a:t>
                      </a:r>
                      <a:endParaRPr kumimoji="0" lang="en-GB" sz="1800" b="1" i="0" u="none" strike="noStrike" kern="1200" cap="none" spc="0" normalizeH="0" baseline="0" noProof="0">
                        <a:ln>
                          <a:noFill/>
                        </a:ln>
                        <a:solidFill>
                          <a:srgbClr val="0070C0"/>
                        </a:solidFill>
                        <a:effectLst/>
                        <a:uLnTx/>
                        <a:uFillTx/>
                        <a:latin typeface="Tw Cen MT"/>
                        <a:ea typeface="+mn-ea"/>
                        <a:cs typeface="+mn-cs"/>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rPr>
                        <a:t>Organization for Economic Co-operation &amp; Development</a:t>
                      </a:r>
                      <a:endParaRPr lang="en-GH" sz="1800">
                        <a:solidFill>
                          <a:srgbClr val="0070C0"/>
                        </a:solidFill>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effectLst/>
                        </a:rPr>
                        <a:t>Policy/Economy</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rPr>
                        <a:t>Taxation, education, inequality, productivity</a:t>
                      </a:r>
                      <a:endParaRPr lang="en-US" sz="1800">
                        <a:solidFill>
                          <a:srgbClr val="0070C0"/>
                        </a:solidFill>
                        <a:effectLst/>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dirty="0">
                          <a:solidFill>
                            <a:srgbClr val="0070C0"/>
                          </a:solidFill>
                          <a:effectLst/>
                        </a:rPr>
                        <a:t>data.oecd.org</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extLst>
                  <a:ext uri="{0D108BD9-81ED-4DB2-BD59-A6C34878D82A}">
                    <a16:rowId xmlns:a16="http://schemas.microsoft.com/office/drawing/2014/main" val="2612991029"/>
                  </a:ext>
                </a:extLst>
              </a:tr>
            </a:tbl>
          </a:graphicData>
        </a:graphic>
      </p:graphicFrame>
    </p:spTree>
    <p:extLst>
      <p:ext uri="{BB962C8B-B14F-4D97-AF65-F5344CB8AC3E}">
        <p14:creationId xmlns:p14="http://schemas.microsoft.com/office/powerpoint/2010/main" val="19650897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11670C9-7A12-431E-92B2-050F2389D775}"/>
              </a:ext>
            </a:extLst>
          </p:cNvPr>
          <p:cNvSpPr>
            <a:spLocks noGrp="1"/>
          </p:cNvSpPr>
          <p:nvPr>
            <p:ph type="title"/>
          </p:nvPr>
        </p:nvSpPr>
        <p:spPr>
          <a:xfrm>
            <a:off x="548640" y="990600"/>
            <a:ext cx="10805160" cy="707886"/>
          </a:xfrm>
        </p:spPr>
        <p:txBody>
          <a:bodyPr anchor="t">
            <a:normAutofit/>
          </a:bodyPr>
          <a:lstStyle/>
          <a:p>
            <a:r>
              <a:rPr lang="en-US" dirty="0">
                <a:solidFill>
                  <a:srgbClr val="7030A0"/>
                </a:solidFill>
              </a:rPr>
              <a:t>SOURCEs with minimal restrictions</a:t>
            </a:r>
          </a:p>
        </p:txBody>
      </p:sp>
      <p:sp>
        <p:nvSpPr>
          <p:cNvPr id="3" name="Slide Number Placeholder 2">
            <a:extLst>
              <a:ext uri="{FF2B5EF4-FFF2-40B4-BE49-F238E27FC236}">
                <a16:creationId xmlns:a16="http://schemas.microsoft.com/office/drawing/2014/main" id="{A2D9EB77-3854-428A-99DF-5F6FB999E4A3}"/>
              </a:ext>
            </a:extLst>
          </p:cNvPr>
          <p:cNvSpPr>
            <a:spLocks noGrp="1"/>
          </p:cNvSpPr>
          <p:nvPr>
            <p:ph type="sldNum" sz="quarter" idx="4"/>
          </p:nvPr>
        </p:nvSpPr>
        <p:spPr>
          <a:xfrm>
            <a:off x="628788" y="6339840"/>
            <a:ext cx="302281" cy="365760"/>
          </a:xfrm>
        </p:spPr>
        <p:txBody>
          <a:bodyPr anchor="ctr">
            <a:normAutofit/>
          </a:bodyPr>
          <a:lstStyle/>
          <a:p>
            <a:pPr>
              <a:spcAft>
                <a:spcPts val="600"/>
              </a:spcAft>
            </a:pPr>
            <a:fld id="{4FAB73BC-B049-4115-A692-8D63A059BFB8}" type="slidenum">
              <a:rPr lang="en-US" smtClean="0"/>
              <a:pPr>
                <a:spcAft>
                  <a:spcPts val="600"/>
                </a:spcAft>
              </a:pPr>
              <a:t>8</a:t>
            </a:fld>
            <a:endParaRPr lang="en-US"/>
          </a:p>
        </p:txBody>
      </p:sp>
      <p:pic>
        <p:nvPicPr>
          <p:cNvPr id="59" name="Picture 58">
            <a:extLst>
              <a:ext uri="{FF2B5EF4-FFF2-40B4-BE49-F238E27FC236}">
                <a16:creationId xmlns:a16="http://schemas.microsoft.com/office/drawing/2014/main" id="{2EF85D13-9A2F-BF65-1628-F5A905CD810B}"/>
              </a:ext>
            </a:extLst>
          </p:cNvPr>
          <p:cNvPicPr>
            <a:picLocks noChangeAspect="1"/>
          </p:cNvPicPr>
          <p:nvPr/>
        </p:nvPicPr>
        <p:blipFill>
          <a:blip r:embed="rId3"/>
          <a:stretch>
            <a:fillRect/>
          </a:stretch>
        </p:blipFill>
        <p:spPr>
          <a:xfrm>
            <a:off x="9466913" y="2606691"/>
            <a:ext cx="1886887" cy="628962"/>
          </a:xfrm>
          <a:prstGeom prst="ellipse">
            <a:avLst/>
          </a:prstGeom>
          <a:noFill/>
          <a:effectLst>
            <a:outerShdw blurRad="50800" dist="38100" dir="2700000" algn="tl" rotWithShape="0">
              <a:prstClr val="black">
                <a:alpha val="40000"/>
              </a:prstClr>
            </a:outerShdw>
          </a:effectLst>
        </p:spPr>
      </p:pic>
      <p:sp>
        <p:nvSpPr>
          <p:cNvPr id="68" name="Text Placeholder 7">
            <a:extLst>
              <a:ext uri="{FF2B5EF4-FFF2-40B4-BE49-F238E27FC236}">
                <a16:creationId xmlns:a16="http://schemas.microsoft.com/office/drawing/2014/main" id="{88E790DF-397B-6295-3A6B-425BD9B26658}"/>
              </a:ext>
            </a:extLst>
          </p:cNvPr>
          <p:cNvSpPr>
            <a:spLocks noGrp="1"/>
          </p:cNvSpPr>
          <p:nvPr>
            <p:ph type="body" sz="quarter" idx="25"/>
          </p:nvPr>
        </p:nvSpPr>
        <p:spPr>
          <a:xfrm>
            <a:off x="515768" y="3862156"/>
            <a:ext cx="1587295" cy="365759"/>
          </a:xfrm>
        </p:spPr>
        <p:txBody>
          <a:bodyPr/>
          <a:lstStyle/>
          <a:p>
            <a:r>
              <a:rPr lang="en-US" sz="1600" dirty="0"/>
              <a:t>European Union</a:t>
            </a:r>
          </a:p>
        </p:txBody>
      </p:sp>
      <p:sp>
        <p:nvSpPr>
          <p:cNvPr id="72" name="Text Placeholder 10">
            <a:extLst>
              <a:ext uri="{FF2B5EF4-FFF2-40B4-BE49-F238E27FC236}">
                <a16:creationId xmlns:a16="http://schemas.microsoft.com/office/drawing/2014/main" id="{640B8BE3-4F81-9D73-1405-DE6F930C5FFE}"/>
              </a:ext>
            </a:extLst>
          </p:cNvPr>
          <p:cNvSpPr>
            <a:spLocks noGrp="1"/>
          </p:cNvSpPr>
          <p:nvPr>
            <p:ph type="body" sz="quarter" idx="28"/>
          </p:nvPr>
        </p:nvSpPr>
        <p:spPr>
          <a:xfrm>
            <a:off x="2971298" y="3939794"/>
            <a:ext cx="1587295" cy="166199"/>
          </a:xfrm>
        </p:spPr>
        <p:txBody>
          <a:bodyPr/>
          <a:lstStyle/>
          <a:p>
            <a:r>
              <a:rPr lang="en-US" sz="1400" dirty="0"/>
              <a:t>Food and Agriculture Organization of the United Nations (FAO)</a:t>
            </a:r>
          </a:p>
          <a:p>
            <a:endParaRPr lang="en-US" dirty="0"/>
          </a:p>
        </p:txBody>
      </p:sp>
      <p:sp>
        <p:nvSpPr>
          <p:cNvPr id="76" name="Text Placeholder 13">
            <a:extLst>
              <a:ext uri="{FF2B5EF4-FFF2-40B4-BE49-F238E27FC236}">
                <a16:creationId xmlns:a16="http://schemas.microsoft.com/office/drawing/2014/main" id="{D0F7801C-8CE8-7DEF-30B8-612375FCC6D2}"/>
              </a:ext>
            </a:extLst>
          </p:cNvPr>
          <p:cNvSpPr>
            <a:spLocks noGrp="1"/>
          </p:cNvSpPr>
          <p:nvPr>
            <p:ph type="body" sz="quarter" idx="31"/>
          </p:nvPr>
        </p:nvSpPr>
        <p:spPr>
          <a:xfrm>
            <a:off x="5174104" y="3991525"/>
            <a:ext cx="1587295" cy="166199"/>
          </a:xfrm>
        </p:spPr>
        <p:txBody>
          <a:bodyPr/>
          <a:lstStyle/>
          <a:p>
            <a:r>
              <a:rPr lang="en-US" sz="1400" dirty="0"/>
              <a:t>Google Cloud Public Dataset</a:t>
            </a:r>
          </a:p>
        </p:txBody>
      </p:sp>
      <p:sp>
        <p:nvSpPr>
          <p:cNvPr id="80" name="Text Placeholder 16">
            <a:extLst>
              <a:ext uri="{FF2B5EF4-FFF2-40B4-BE49-F238E27FC236}">
                <a16:creationId xmlns:a16="http://schemas.microsoft.com/office/drawing/2014/main" id="{F3FD5A67-1FCC-9358-BF51-A1558A449FA1}"/>
              </a:ext>
            </a:extLst>
          </p:cNvPr>
          <p:cNvSpPr>
            <a:spLocks noGrp="1"/>
          </p:cNvSpPr>
          <p:nvPr>
            <p:ph type="body" sz="quarter" idx="34"/>
          </p:nvPr>
        </p:nvSpPr>
        <p:spPr>
          <a:xfrm>
            <a:off x="7244040" y="4002581"/>
            <a:ext cx="1587295" cy="166199"/>
          </a:xfrm>
        </p:spPr>
        <p:txBody>
          <a:bodyPr/>
          <a:lstStyle/>
          <a:p>
            <a:r>
              <a:rPr lang="en-US" sz="1600" dirty="0"/>
              <a:t>NASA Earthdata</a:t>
            </a:r>
          </a:p>
        </p:txBody>
      </p:sp>
      <p:sp>
        <p:nvSpPr>
          <p:cNvPr id="86" name="Text Placeholder 19">
            <a:extLst>
              <a:ext uri="{FF2B5EF4-FFF2-40B4-BE49-F238E27FC236}">
                <a16:creationId xmlns:a16="http://schemas.microsoft.com/office/drawing/2014/main" id="{5C3EDE2B-71CF-2F81-75D3-D43763E8B56E}"/>
              </a:ext>
            </a:extLst>
          </p:cNvPr>
          <p:cNvSpPr>
            <a:spLocks noGrp="1"/>
          </p:cNvSpPr>
          <p:nvPr>
            <p:ph type="body" sz="quarter" idx="37"/>
          </p:nvPr>
        </p:nvSpPr>
        <p:spPr>
          <a:xfrm>
            <a:off x="9466913" y="3991524"/>
            <a:ext cx="1587295" cy="166199"/>
          </a:xfrm>
        </p:spPr>
        <p:txBody>
          <a:bodyPr/>
          <a:lstStyle/>
          <a:p>
            <a:r>
              <a:rPr lang="en-US" sz="1600" dirty="0"/>
              <a:t>World Pop</a:t>
            </a:r>
          </a:p>
        </p:txBody>
      </p:sp>
      <p:sp>
        <p:nvSpPr>
          <p:cNvPr id="14" name="Text Placeholder 119">
            <a:extLst>
              <a:ext uri="{FF2B5EF4-FFF2-40B4-BE49-F238E27FC236}">
                <a16:creationId xmlns:a16="http://schemas.microsoft.com/office/drawing/2014/main" id="{E4C8DF3B-1E41-46C5-80F8-C3025F332691}"/>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pic>
        <p:nvPicPr>
          <p:cNvPr id="2060" name="Picture 12" descr="Google Cloud Database Services">
            <a:extLst>
              <a:ext uri="{FF2B5EF4-FFF2-40B4-BE49-F238E27FC236}">
                <a16:creationId xmlns:a16="http://schemas.microsoft.com/office/drawing/2014/main" id="{20F5783C-75E8-3492-6795-F801ABB044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10189" y="2191239"/>
            <a:ext cx="1431603" cy="1237761"/>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74">
            <a:extLst>
              <a:ext uri="{FF2B5EF4-FFF2-40B4-BE49-F238E27FC236}">
                <a16:creationId xmlns:a16="http://schemas.microsoft.com/office/drawing/2014/main" id="{864B85F4-7134-2250-D120-357D646FA01E}"/>
              </a:ext>
            </a:extLst>
          </p:cNvPr>
          <p:cNvPicPr>
            <a:picLocks noChangeAspect="1"/>
          </p:cNvPicPr>
          <p:nvPr/>
        </p:nvPicPr>
        <p:blipFill>
          <a:blip r:embed="rId5"/>
          <a:stretch>
            <a:fillRect/>
          </a:stretch>
        </p:blipFill>
        <p:spPr>
          <a:xfrm>
            <a:off x="416604" y="2243898"/>
            <a:ext cx="1587296" cy="1587296"/>
          </a:xfrm>
          <a:prstGeom prst="rect">
            <a:avLst/>
          </a:prstGeom>
        </p:spPr>
      </p:pic>
      <p:pic>
        <p:nvPicPr>
          <p:cNvPr id="77" name="Picture 76">
            <a:extLst>
              <a:ext uri="{FF2B5EF4-FFF2-40B4-BE49-F238E27FC236}">
                <a16:creationId xmlns:a16="http://schemas.microsoft.com/office/drawing/2014/main" id="{8C646F50-59A8-8DC4-875E-42204C28706E}"/>
              </a:ext>
            </a:extLst>
          </p:cNvPr>
          <p:cNvPicPr>
            <a:picLocks noChangeAspect="1"/>
          </p:cNvPicPr>
          <p:nvPr/>
        </p:nvPicPr>
        <p:blipFill>
          <a:blip r:embed="rId6"/>
          <a:stretch>
            <a:fillRect/>
          </a:stretch>
        </p:blipFill>
        <p:spPr>
          <a:xfrm>
            <a:off x="2216085" y="2606691"/>
            <a:ext cx="2809334" cy="766182"/>
          </a:xfrm>
          <a:prstGeom prst="rect">
            <a:avLst/>
          </a:prstGeom>
        </p:spPr>
      </p:pic>
      <p:pic>
        <p:nvPicPr>
          <p:cNvPr id="83" name="Picture 82">
            <a:extLst>
              <a:ext uri="{FF2B5EF4-FFF2-40B4-BE49-F238E27FC236}">
                <a16:creationId xmlns:a16="http://schemas.microsoft.com/office/drawing/2014/main" id="{CF282872-45C2-C12E-EFEE-A49DA48B3D5B}"/>
              </a:ext>
            </a:extLst>
          </p:cNvPr>
          <p:cNvPicPr>
            <a:picLocks noChangeAspect="1"/>
          </p:cNvPicPr>
          <p:nvPr/>
        </p:nvPicPr>
        <p:blipFill>
          <a:blip r:embed="rId7"/>
          <a:stretch>
            <a:fillRect/>
          </a:stretch>
        </p:blipFill>
        <p:spPr>
          <a:xfrm>
            <a:off x="7271810" y="2243898"/>
            <a:ext cx="1587295" cy="1237761"/>
          </a:xfrm>
          <a:prstGeom prst="rect">
            <a:avLst/>
          </a:prstGeom>
        </p:spPr>
      </p:pic>
      <p:pic>
        <p:nvPicPr>
          <p:cNvPr id="2062" name="Picture 14" descr="GSS StatsBank">
            <a:extLst>
              <a:ext uri="{FF2B5EF4-FFF2-40B4-BE49-F238E27FC236}">
                <a16:creationId xmlns:a16="http://schemas.microsoft.com/office/drawing/2014/main" id="{6283DEB1-9B7C-9599-5346-6C32B7A6074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317685" y="4889133"/>
            <a:ext cx="1664215" cy="986747"/>
          </a:xfrm>
          <a:prstGeom prst="rect">
            <a:avLst/>
          </a:prstGeom>
          <a:noFill/>
          <a:extLst>
            <a:ext uri="{909E8E84-426E-40DD-AFC4-6F175D3DCCD1}">
              <a14:hiddenFill xmlns:a14="http://schemas.microsoft.com/office/drawing/2010/main">
                <a:solidFill>
                  <a:srgbClr val="FFFFFF"/>
                </a:solidFill>
              </a14:hiddenFill>
            </a:ext>
          </a:extLst>
        </p:spPr>
      </p:pic>
      <p:sp>
        <p:nvSpPr>
          <p:cNvPr id="87" name="TextBox 86">
            <a:extLst>
              <a:ext uri="{FF2B5EF4-FFF2-40B4-BE49-F238E27FC236}">
                <a16:creationId xmlns:a16="http://schemas.microsoft.com/office/drawing/2014/main" id="{E97BB86F-1E22-0080-5390-874C648DA04C}"/>
              </a:ext>
            </a:extLst>
          </p:cNvPr>
          <p:cNvSpPr txBox="1"/>
          <p:nvPr/>
        </p:nvSpPr>
        <p:spPr>
          <a:xfrm>
            <a:off x="4871864" y="6081431"/>
            <a:ext cx="2726765" cy="369332"/>
          </a:xfrm>
          <a:prstGeom prst="rect">
            <a:avLst/>
          </a:prstGeom>
          <a:noFill/>
        </p:spPr>
        <p:txBody>
          <a:bodyPr wrap="square" rtlCol="0">
            <a:spAutoFit/>
          </a:bodyPr>
          <a:lstStyle/>
          <a:p>
            <a:r>
              <a:rPr lang="en-US" b="1" dirty="0">
                <a:solidFill>
                  <a:srgbClr val="002060"/>
                </a:solidFill>
              </a:rPr>
              <a:t>Ghana Statistical Service</a:t>
            </a:r>
            <a:endParaRPr lang="en-GH" b="1" dirty="0">
              <a:solidFill>
                <a:srgbClr val="002060"/>
              </a:solidFill>
            </a:endParaRPr>
          </a:p>
        </p:txBody>
      </p:sp>
    </p:spTree>
    <p:extLst>
      <p:ext uri="{BB962C8B-B14F-4D97-AF65-F5344CB8AC3E}">
        <p14:creationId xmlns:p14="http://schemas.microsoft.com/office/powerpoint/2010/main" val="25969128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1AEEBE-E7CD-6DD7-24BD-587A2376AA42}"/>
            </a:ext>
          </a:extLst>
        </p:cNvPr>
        <p:cNvGrpSpPr/>
        <p:nvPr/>
      </p:nvGrpSpPr>
      <p:grpSpPr>
        <a:xfrm>
          <a:off x="0" y="0"/>
          <a:ext cx="0" cy="0"/>
          <a:chOff x="0" y="0"/>
          <a:chExt cx="0" cy="0"/>
        </a:xfrm>
      </p:grpSpPr>
      <p:sp>
        <p:nvSpPr>
          <p:cNvPr id="43" name="Title 42">
            <a:extLst>
              <a:ext uri="{FF2B5EF4-FFF2-40B4-BE49-F238E27FC236}">
                <a16:creationId xmlns:a16="http://schemas.microsoft.com/office/drawing/2014/main" id="{1EECCC6B-314C-4CC4-FF27-2952529AF320}"/>
              </a:ext>
            </a:extLst>
          </p:cNvPr>
          <p:cNvSpPr>
            <a:spLocks noGrp="1"/>
          </p:cNvSpPr>
          <p:nvPr>
            <p:ph type="title"/>
          </p:nvPr>
        </p:nvSpPr>
        <p:spPr>
          <a:xfrm>
            <a:off x="479376" y="836712"/>
            <a:ext cx="10805160" cy="707886"/>
          </a:xfrm>
        </p:spPr>
        <p:txBody>
          <a:bodyPr anchor="t">
            <a:normAutofit/>
          </a:bodyPr>
          <a:lstStyle/>
          <a:p>
            <a:r>
              <a:rPr lang="en-US" sz="3600" b="1" dirty="0">
                <a:solidFill>
                  <a:srgbClr val="7030A0"/>
                </a:solidFill>
              </a:rPr>
              <a:t>Why GLOBAL Open Data Matters</a:t>
            </a:r>
            <a:endParaRPr lang="en-US" sz="3600" dirty="0">
              <a:solidFill>
                <a:srgbClr val="7030A0"/>
              </a:solidFill>
            </a:endParaRPr>
          </a:p>
        </p:txBody>
      </p:sp>
      <p:sp>
        <p:nvSpPr>
          <p:cNvPr id="3" name="Subtitle 2">
            <a:extLst>
              <a:ext uri="{FF2B5EF4-FFF2-40B4-BE49-F238E27FC236}">
                <a16:creationId xmlns:a16="http://schemas.microsoft.com/office/drawing/2014/main" id="{E6BEDDBF-B6BD-9023-57E1-48731CE70BF7}"/>
              </a:ext>
            </a:extLst>
          </p:cNvPr>
          <p:cNvSpPr>
            <a:spLocks noGrp="1" noChangeArrowheads="1"/>
          </p:cNvSpPr>
          <p:nvPr>
            <p:ph sz="quarter" idx="13"/>
          </p:nvPr>
        </p:nvSpPr>
        <p:spPr bwMode="auto">
          <a:xfrm>
            <a:off x="407368" y="1844824"/>
            <a:ext cx="11089232" cy="4176464"/>
          </a:xfrm>
        </p:spPr>
        <p:style>
          <a:lnRef idx="2">
            <a:schemeClr val="accent3"/>
          </a:lnRef>
          <a:fillRef idx="1">
            <a:schemeClr val="lt1"/>
          </a:fillRef>
          <a:effectRef idx="0">
            <a:schemeClr val="accent3"/>
          </a:effectRef>
          <a:fontRef idx="minor">
            <a:schemeClr val="dk1"/>
          </a:fontRef>
        </p:style>
        <p:txBody>
          <a:bodyPr vert="horz" lIns="91440" tIns="45720" rIns="91440" bIns="45720" numCol="1" anchorCtr="0" compatLnSpc="1">
            <a:prstTxWarp prst="textNoShape">
              <a:avLst/>
            </a:prstTxWarp>
            <a:normAutofit/>
          </a:bodyPr>
          <a:lstStyle/>
          <a:p>
            <a:pPr eaLnBrk="0" fontAlgn="base" hangingPunct="0">
              <a:spcBef>
                <a:spcPct val="0"/>
              </a:spcBef>
              <a:spcAft>
                <a:spcPts val="600"/>
              </a:spcAft>
              <a:buClrTx/>
              <a:buSzTx/>
              <a:buFont typeface="Wingdings" panose="05000000000000000000" pitchFamily="2" charset="2"/>
              <a:buChar char="ü"/>
            </a:pPr>
            <a:r>
              <a:rPr lang="en-GH" altLang="en-GH" sz="2200" b="1" dirty="0">
                <a:solidFill>
                  <a:srgbClr val="0070C0"/>
                </a:solidFill>
              </a:rPr>
              <a:t>Collaboration</a:t>
            </a:r>
            <a:r>
              <a:rPr lang="en-US" altLang="en-GH" sz="2200" b="1" dirty="0">
                <a:solidFill>
                  <a:srgbClr val="0070C0"/>
                </a:solidFill>
              </a:rPr>
              <a:t>   </a:t>
            </a:r>
            <a:r>
              <a:rPr lang="en-GH" altLang="en-GH" sz="2200" dirty="0">
                <a:solidFill>
                  <a:srgbClr val="0070C0"/>
                </a:solidFill>
              </a:rPr>
              <a:t>: </a:t>
            </a:r>
            <a:r>
              <a:rPr lang="en-US" altLang="en-GH" sz="2200" dirty="0">
                <a:solidFill>
                  <a:srgbClr val="0070C0"/>
                </a:solidFill>
              </a:rPr>
              <a:t>    </a:t>
            </a:r>
            <a:r>
              <a:rPr lang="en-GH" altLang="en-GH" sz="2200" dirty="0">
                <a:solidFill>
                  <a:srgbClr val="0070C0"/>
                </a:solidFill>
              </a:rPr>
              <a:t>Enables shared research and innovation across borders</a:t>
            </a:r>
            <a:endParaRPr lang="en-US" altLang="en-GH" sz="2200" dirty="0">
              <a:solidFill>
                <a:srgbClr val="0070C0"/>
              </a:solidFill>
            </a:endParaRPr>
          </a:p>
          <a:p>
            <a:pPr marL="0" indent="0" eaLnBrk="0" fontAlgn="base" hangingPunct="0">
              <a:spcBef>
                <a:spcPct val="0"/>
              </a:spcBef>
              <a:spcAft>
                <a:spcPts val="600"/>
              </a:spcAft>
              <a:buClrTx/>
              <a:buSzTx/>
              <a:buNone/>
            </a:pPr>
            <a:endParaRPr lang="en-US" altLang="en-GH" sz="2200" dirty="0">
              <a:solidFill>
                <a:srgbClr val="0070C0"/>
              </a:solidFill>
            </a:endParaRPr>
          </a:p>
          <a:p>
            <a:pPr eaLnBrk="0" fontAlgn="base" hangingPunct="0">
              <a:spcBef>
                <a:spcPct val="0"/>
              </a:spcBef>
              <a:spcAft>
                <a:spcPts val="600"/>
              </a:spcAft>
              <a:buClrTx/>
              <a:buSzTx/>
              <a:buFont typeface="Wingdings" panose="05000000000000000000" pitchFamily="2" charset="2"/>
              <a:buChar char="ü"/>
            </a:pPr>
            <a:r>
              <a:rPr lang="en-US" altLang="en-GH" sz="2200" b="1" dirty="0">
                <a:solidFill>
                  <a:srgbClr val="0070C0"/>
                </a:solidFill>
              </a:rPr>
              <a:t> </a:t>
            </a:r>
            <a:r>
              <a:rPr lang="en-GH" altLang="en-GH" sz="2200" b="1" dirty="0">
                <a:solidFill>
                  <a:srgbClr val="0070C0"/>
                </a:solidFill>
              </a:rPr>
              <a:t>Transparency</a:t>
            </a:r>
            <a:r>
              <a:rPr lang="en-US" altLang="en-GH" sz="2200" b="1" dirty="0">
                <a:solidFill>
                  <a:srgbClr val="0070C0"/>
                </a:solidFill>
              </a:rPr>
              <a:t>  </a:t>
            </a:r>
            <a:r>
              <a:rPr lang="en-GH" altLang="en-GH" sz="2200" dirty="0">
                <a:solidFill>
                  <a:srgbClr val="0070C0"/>
                </a:solidFill>
              </a:rPr>
              <a:t>: </a:t>
            </a:r>
            <a:r>
              <a:rPr lang="en-US" altLang="en-GH" sz="2200" dirty="0">
                <a:solidFill>
                  <a:srgbClr val="0070C0"/>
                </a:solidFill>
              </a:rPr>
              <a:t>     </a:t>
            </a:r>
            <a:r>
              <a:rPr lang="en-GH" altLang="en-GH" sz="2200" dirty="0">
                <a:solidFill>
                  <a:srgbClr val="0070C0"/>
                </a:solidFill>
              </a:rPr>
              <a:t>Provides public insight into global issues like economics and health</a:t>
            </a:r>
            <a:endParaRPr lang="en-US" altLang="en-GH" sz="2200" dirty="0">
              <a:solidFill>
                <a:srgbClr val="0070C0"/>
              </a:solidFill>
            </a:endParaRPr>
          </a:p>
          <a:p>
            <a:pPr marL="0" indent="0" eaLnBrk="0" fontAlgn="base" hangingPunct="0">
              <a:spcBef>
                <a:spcPct val="0"/>
              </a:spcBef>
              <a:spcAft>
                <a:spcPts val="600"/>
              </a:spcAft>
              <a:buClrTx/>
              <a:buSzTx/>
              <a:buNone/>
            </a:pPr>
            <a:endParaRPr kumimoji="0" lang="en-GH" altLang="en-GH" sz="2200" b="0" i="0" u="none" strike="noStrike" cap="none" normalizeH="0" baseline="0" dirty="0">
              <a:ln>
                <a:noFill/>
              </a:ln>
              <a:solidFill>
                <a:srgbClr val="0070C0"/>
              </a:solidFill>
              <a:effectLst/>
            </a:endParaRPr>
          </a:p>
          <a:p>
            <a:pPr marR="0" lvl="0" defTabSz="914400" rtl="0" eaLnBrk="0" fontAlgn="base" latinLnBrk="0" hangingPunct="0">
              <a:spcBef>
                <a:spcPct val="0"/>
              </a:spcBef>
              <a:spcAft>
                <a:spcPts val="600"/>
              </a:spcAft>
              <a:buClrTx/>
              <a:buSzTx/>
              <a:buFont typeface="Wingdings" panose="05000000000000000000" pitchFamily="2" charset="2"/>
              <a:buChar char="ü"/>
              <a:tabLst/>
            </a:pPr>
            <a:r>
              <a:rPr kumimoji="0" lang="en-GH" altLang="en-GH" sz="2200" b="1" i="0" u="none" strike="noStrike" cap="none" normalizeH="0" baseline="0" dirty="0">
                <a:ln>
                  <a:noFill/>
                </a:ln>
                <a:solidFill>
                  <a:srgbClr val="0070C0"/>
                </a:solidFill>
                <a:effectLst/>
              </a:rPr>
              <a:t>Innovation</a:t>
            </a:r>
            <a:r>
              <a:rPr kumimoji="0" lang="en-US" altLang="en-GH" sz="2200" b="1" i="0" u="none" strike="noStrike" cap="none" normalizeH="0" baseline="0" dirty="0">
                <a:ln>
                  <a:noFill/>
                </a:ln>
                <a:solidFill>
                  <a:srgbClr val="0070C0"/>
                </a:solidFill>
                <a:effectLst/>
              </a:rPr>
              <a:t>       </a:t>
            </a:r>
            <a:r>
              <a:rPr kumimoji="0" lang="en-GH" altLang="en-GH" sz="2200" i="0" u="none" strike="noStrike" cap="none" normalizeH="0" baseline="0" dirty="0">
                <a:ln>
                  <a:noFill/>
                </a:ln>
                <a:solidFill>
                  <a:srgbClr val="0070C0"/>
                </a:solidFill>
                <a:effectLst/>
              </a:rPr>
              <a:t>:</a:t>
            </a:r>
            <a:r>
              <a:rPr kumimoji="0" lang="en-US" altLang="en-GH" sz="2200" i="0" u="none" strike="noStrike" cap="none" normalizeH="0" baseline="0" dirty="0">
                <a:ln>
                  <a:noFill/>
                </a:ln>
                <a:solidFill>
                  <a:srgbClr val="0070C0"/>
                </a:solidFill>
                <a:effectLst/>
              </a:rPr>
              <a:t> </a:t>
            </a:r>
            <a:r>
              <a:rPr kumimoji="0" lang="en-US" altLang="en-GH" sz="2200" b="1" i="0" u="none" strike="noStrike" cap="none" normalizeH="0" baseline="0" dirty="0">
                <a:ln>
                  <a:noFill/>
                </a:ln>
                <a:solidFill>
                  <a:srgbClr val="0070C0"/>
                </a:solidFill>
                <a:effectLst/>
              </a:rPr>
              <a:t>     </a:t>
            </a:r>
            <a:r>
              <a:rPr kumimoji="0" lang="en-GH" altLang="en-GH" sz="2200" b="0" i="0" u="none" strike="noStrike" cap="none" normalizeH="0" baseline="0" dirty="0">
                <a:ln>
                  <a:noFill/>
                </a:ln>
                <a:solidFill>
                  <a:srgbClr val="0070C0"/>
                </a:solidFill>
                <a:effectLst/>
              </a:rPr>
              <a:t>Fuels new research, apps, and solutions</a:t>
            </a:r>
            <a:endParaRPr kumimoji="0" lang="en-US" altLang="en-GH" sz="2200" b="0" i="0" u="none" strike="noStrike" cap="none" normalizeH="0" baseline="0" dirty="0">
              <a:ln>
                <a:noFill/>
              </a:ln>
              <a:solidFill>
                <a:srgbClr val="0070C0"/>
              </a:solidFill>
              <a:effectLst/>
            </a:endParaRPr>
          </a:p>
          <a:p>
            <a:pPr marL="0" marR="0" lvl="0" indent="0" defTabSz="914400" rtl="0" eaLnBrk="0" fontAlgn="base" latinLnBrk="0" hangingPunct="0">
              <a:spcBef>
                <a:spcPct val="0"/>
              </a:spcBef>
              <a:spcAft>
                <a:spcPts val="600"/>
              </a:spcAft>
              <a:buClrTx/>
              <a:buSzTx/>
              <a:tabLst/>
            </a:pPr>
            <a:endParaRPr kumimoji="0" lang="en-GH" altLang="en-GH" sz="2200" b="0" i="0" u="none" strike="noStrike" cap="none" normalizeH="0" baseline="0" dirty="0">
              <a:ln>
                <a:noFill/>
              </a:ln>
              <a:solidFill>
                <a:srgbClr val="0070C0"/>
              </a:solidFill>
              <a:effectLst/>
            </a:endParaRPr>
          </a:p>
          <a:p>
            <a:pPr marR="0" lvl="0" defTabSz="914400" rtl="0" eaLnBrk="0" fontAlgn="base" latinLnBrk="0" hangingPunct="0">
              <a:spcBef>
                <a:spcPct val="0"/>
              </a:spcBef>
              <a:spcAft>
                <a:spcPts val="600"/>
              </a:spcAft>
              <a:buClrTx/>
              <a:buSzTx/>
              <a:buFont typeface="Wingdings" panose="05000000000000000000" pitchFamily="2" charset="2"/>
              <a:buChar char="ü"/>
              <a:tabLst/>
            </a:pPr>
            <a:r>
              <a:rPr kumimoji="0" lang="en-GH" altLang="en-GH" sz="2200" b="1" i="0" u="none" strike="noStrike" cap="none" normalizeH="0" baseline="0" dirty="0">
                <a:ln>
                  <a:noFill/>
                </a:ln>
                <a:solidFill>
                  <a:srgbClr val="0070C0"/>
                </a:solidFill>
                <a:effectLst/>
              </a:rPr>
              <a:t>Evidence-Based Decisions</a:t>
            </a:r>
            <a:r>
              <a:rPr kumimoji="0" lang="en-US" altLang="en-GH" sz="2200" b="1" i="0" u="none" strike="noStrike" cap="none" normalizeH="0" baseline="0" dirty="0">
                <a:ln>
                  <a:noFill/>
                </a:ln>
                <a:solidFill>
                  <a:srgbClr val="0070C0"/>
                </a:solidFill>
                <a:effectLst/>
              </a:rPr>
              <a:t>  </a:t>
            </a:r>
            <a:r>
              <a:rPr kumimoji="0" lang="en-GH" altLang="en-GH" sz="2200" b="1" i="0" u="none" strike="noStrike" cap="none" normalizeH="0" baseline="0" dirty="0">
                <a:ln>
                  <a:noFill/>
                </a:ln>
                <a:solidFill>
                  <a:srgbClr val="0070C0"/>
                </a:solidFill>
                <a:effectLst/>
              </a:rPr>
              <a:t>:</a:t>
            </a:r>
            <a:r>
              <a:rPr kumimoji="0" lang="en-GH" altLang="en-GH" sz="2200" b="0" i="0" u="none" strike="noStrike" cap="none" normalizeH="0" baseline="0" dirty="0">
                <a:ln>
                  <a:noFill/>
                </a:ln>
                <a:solidFill>
                  <a:srgbClr val="0070C0"/>
                </a:solidFill>
                <a:effectLst/>
              </a:rPr>
              <a:t> </a:t>
            </a:r>
            <a:r>
              <a:rPr kumimoji="0" lang="en-US" altLang="en-GH" sz="2200" b="0" i="0" u="none" strike="noStrike" cap="none" normalizeH="0" baseline="0" dirty="0">
                <a:ln>
                  <a:noFill/>
                </a:ln>
                <a:solidFill>
                  <a:srgbClr val="0070C0"/>
                </a:solidFill>
                <a:effectLst/>
              </a:rPr>
              <a:t>   </a:t>
            </a:r>
            <a:r>
              <a:rPr kumimoji="0" lang="en-GH" altLang="en-GH" sz="2200" b="0" i="0" u="none" strike="noStrike" cap="none" normalizeH="0" baseline="0" dirty="0">
                <a:ln>
                  <a:noFill/>
                </a:ln>
                <a:solidFill>
                  <a:srgbClr val="0070C0"/>
                </a:solidFill>
                <a:effectLst/>
              </a:rPr>
              <a:t>Supports policy-making with facts</a:t>
            </a:r>
            <a:endParaRPr kumimoji="0" lang="en-US" altLang="en-GH" sz="2200" i="0" u="none" strike="noStrike" cap="none" normalizeH="0" baseline="0" dirty="0">
              <a:ln>
                <a:noFill/>
              </a:ln>
              <a:solidFill>
                <a:srgbClr val="0070C0"/>
              </a:solidFill>
              <a:effectLst/>
            </a:endParaRPr>
          </a:p>
          <a:p>
            <a:pPr marL="0" marR="0" lvl="0" indent="0" defTabSz="914400" rtl="0" eaLnBrk="0" fontAlgn="base" latinLnBrk="0" hangingPunct="0">
              <a:spcBef>
                <a:spcPct val="0"/>
              </a:spcBef>
              <a:spcAft>
                <a:spcPts val="600"/>
              </a:spcAft>
              <a:buClrTx/>
              <a:buSzTx/>
              <a:buNone/>
              <a:tabLst/>
            </a:pPr>
            <a:endParaRPr lang="en-US" altLang="en-GH" sz="2200" b="1" dirty="0">
              <a:solidFill>
                <a:srgbClr val="0070C0"/>
              </a:solidFill>
            </a:endParaRPr>
          </a:p>
          <a:p>
            <a:pPr marR="0" lvl="0" defTabSz="914400" rtl="0" eaLnBrk="0" fontAlgn="base" latinLnBrk="0" hangingPunct="0">
              <a:spcBef>
                <a:spcPct val="0"/>
              </a:spcBef>
              <a:spcAft>
                <a:spcPts val="600"/>
              </a:spcAft>
              <a:buClrTx/>
              <a:buSzTx/>
              <a:buFont typeface="Wingdings" panose="05000000000000000000" pitchFamily="2" charset="2"/>
              <a:buChar char="ü"/>
              <a:tabLst/>
            </a:pPr>
            <a:r>
              <a:rPr kumimoji="0" lang="en-US" altLang="en-GH" sz="2200" b="1" i="0" u="none" strike="noStrike" cap="none" normalizeH="0" baseline="0" dirty="0">
                <a:ln>
                  <a:noFill/>
                </a:ln>
                <a:solidFill>
                  <a:srgbClr val="0070C0"/>
                </a:solidFill>
                <a:effectLst/>
              </a:rPr>
              <a:t>Accountability   </a:t>
            </a:r>
            <a:r>
              <a:rPr kumimoji="0" lang="en-US" altLang="en-GH" sz="2200" b="0" i="0" u="none" strike="noStrike" cap="none" normalizeH="0" baseline="0" dirty="0">
                <a:ln>
                  <a:noFill/>
                </a:ln>
                <a:solidFill>
                  <a:srgbClr val="0070C0"/>
                </a:solidFill>
                <a:effectLst/>
              </a:rPr>
              <a:t>:     Allows tracking of progress (e.g., SDGs) and holding entities responsible</a:t>
            </a:r>
            <a:endParaRPr kumimoji="0" lang="en-GH" altLang="en-GH" sz="2200" b="0" i="0" u="none" strike="noStrike" cap="none" normalizeH="0" baseline="0" dirty="0">
              <a:ln>
                <a:noFill/>
              </a:ln>
              <a:solidFill>
                <a:srgbClr val="0070C0"/>
              </a:solidFill>
              <a:effectLst/>
            </a:endParaRPr>
          </a:p>
        </p:txBody>
      </p:sp>
      <p:pic>
        <p:nvPicPr>
          <p:cNvPr id="5" name="Picture Placeholder 4">
            <a:extLst>
              <a:ext uri="{FF2B5EF4-FFF2-40B4-BE49-F238E27FC236}">
                <a16:creationId xmlns:a16="http://schemas.microsoft.com/office/drawing/2014/main" id="{4B2AE457-A895-6C2F-F7B9-B0FE40D93732}"/>
              </a:ext>
              <a:ext uri="{C183D7F6-B498-43B3-948B-1728B52AA6E4}">
                <adec:decorative xmlns:adec="http://schemas.microsoft.com/office/drawing/2017/decorative" val="1"/>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a:ext>
            </a:extLst>
          </a:blip>
          <a:srcRect t="63880" r="-1" b="29446"/>
          <a:stretch>
            <a:fillRect/>
          </a:stretch>
        </p:blipFill>
        <p:spPr>
          <a:xfrm>
            <a:off x="20" y="10"/>
            <a:ext cx="8329266" cy="457190"/>
          </a:xfrm>
          <a:noFill/>
        </p:spPr>
      </p:pic>
      <p:sp>
        <p:nvSpPr>
          <p:cNvPr id="97" name="Slide Number Placeholder 5">
            <a:extLst>
              <a:ext uri="{FF2B5EF4-FFF2-40B4-BE49-F238E27FC236}">
                <a16:creationId xmlns:a16="http://schemas.microsoft.com/office/drawing/2014/main" id="{408AE615-6B9F-C1B2-5D48-93EDE1458944}"/>
              </a:ext>
            </a:extLst>
          </p:cNvPr>
          <p:cNvSpPr>
            <a:spLocks noGrp="1"/>
          </p:cNvSpPr>
          <p:nvPr>
            <p:ph type="sldNum" sz="quarter" idx="4"/>
          </p:nvPr>
        </p:nvSpPr>
        <p:spPr>
          <a:xfrm>
            <a:off x="628788" y="6339840"/>
            <a:ext cx="302281" cy="365760"/>
          </a:xfrm>
        </p:spPr>
        <p:txBody>
          <a:bodyPr/>
          <a:lstStyle/>
          <a:p>
            <a:pPr>
              <a:spcAft>
                <a:spcPts val="600"/>
              </a:spcAft>
            </a:pPr>
            <a:fld id="{4FAB73BC-B049-4115-A692-8D63A059BFB8}" type="slidenum">
              <a:rPr lang="en-US" noProof="0" smtClean="0"/>
              <a:pPr>
                <a:spcAft>
                  <a:spcPts val="600"/>
                </a:spcAft>
              </a:pPr>
              <a:t>9</a:t>
            </a:fld>
            <a:endParaRPr lang="en-US" noProof="0"/>
          </a:p>
        </p:txBody>
      </p:sp>
    </p:spTree>
    <p:extLst>
      <p:ext uri="{BB962C8B-B14F-4D97-AF65-F5344CB8AC3E}">
        <p14:creationId xmlns:p14="http://schemas.microsoft.com/office/powerpoint/2010/main" val="38331539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ernClassicBlock-3">
  <a:themeElements>
    <a:clrScheme name="MSFT_ELT_ModernClassicBlock_03">
      <a:dk1>
        <a:sysClr val="windowText" lastClr="000000"/>
      </a:dk1>
      <a:lt1>
        <a:sysClr val="window" lastClr="FFFFFF"/>
      </a:lt1>
      <a:dk2>
        <a:srgbClr val="43467B"/>
      </a:dk2>
      <a:lt2>
        <a:srgbClr val="DFE3E5"/>
      </a:lt2>
      <a:accent1>
        <a:srgbClr val="43467B"/>
      </a:accent1>
      <a:accent2>
        <a:srgbClr val="E58C09"/>
      </a:accent2>
      <a:accent3>
        <a:srgbClr val="2683C6"/>
      </a:accent3>
      <a:accent4>
        <a:srgbClr val="EEC621"/>
      </a:accent4>
      <a:accent5>
        <a:srgbClr val="1D9BA1"/>
      </a:accent5>
      <a:accent6>
        <a:srgbClr val="87175F"/>
      </a:accent6>
      <a:hlink>
        <a:srgbClr val="0070C0"/>
      </a:hlink>
      <a:folHlink>
        <a:srgbClr val="C00000"/>
      </a:folHlink>
    </a:clrScheme>
    <a:fontScheme name="MSFT_ELT_ModernClassicBlock_03">
      <a:majorFont>
        <a:latin typeface="Tw Cen MT Condensed"/>
        <a:ea typeface=""/>
        <a:cs typeface=""/>
      </a:majorFont>
      <a:minorFont>
        <a:latin typeface="Tw Cen MT"/>
        <a:ea typeface=""/>
        <a:cs typeface=""/>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ELT_Template_ModernClassicBlockLT_v4" id="{30DDF308-B484-4DB0-8959-4BA762476498}" vid="{49FD44A8-5F40-4E6E-BC83-04BD3C4DB2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BFCA5F6-1A5A-4D78-BDE2-C793B61E0E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A86D9CC-0D9D-4BFE-B3F3-26F480BF8C8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106BD98-E608-40A1-98A8-93D5976215C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Organic</Template>
  <TotalTime>1778</TotalTime>
  <Words>1302</Words>
  <Application>Microsoft Office PowerPoint</Application>
  <PresentationFormat>Widescreen</PresentationFormat>
  <Paragraphs>197</Paragraphs>
  <Slides>32</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MS Mincho</vt:lpstr>
      <vt:lpstr>Aptos</vt:lpstr>
      <vt:lpstr>Arial</vt:lpstr>
      <vt:lpstr>Calibri</vt:lpstr>
      <vt:lpstr>Calibri Light</vt:lpstr>
      <vt:lpstr>Tw Cen MT</vt:lpstr>
      <vt:lpstr>Tw Cen MT Condensed</vt:lpstr>
      <vt:lpstr>Wingdings</vt:lpstr>
      <vt:lpstr>Wingdings 3</vt:lpstr>
      <vt:lpstr>ModernClassicBlock-3</vt:lpstr>
      <vt:lpstr> Group 4</vt:lpstr>
      <vt:lpstr>PowerPoint Presentation</vt:lpstr>
      <vt:lpstr>TASK</vt:lpstr>
      <vt:lpstr>GOAL</vt:lpstr>
      <vt:lpstr>ORDER OF PRESENTATION</vt:lpstr>
      <vt:lpstr>What is open data Sources?</vt:lpstr>
      <vt:lpstr>Sources of Global Open Data</vt:lpstr>
      <vt:lpstr>SOURCEs with minimal restrictions</vt:lpstr>
      <vt:lpstr>Why GLOBAL Open Data Matters</vt:lpstr>
      <vt:lpstr>  THREE KEY OPEN DATA SOURCES</vt:lpstr>
      <vt:lpstr>Demonstrating access to the three key Open Data Sources  </vt:lpstr>
      <vt:lpstr>ACCESS TO World Bank Open Data </vt:lpstr>
      <vt:lpstr>PowerPoint Presentation</vt:lpstr>
      <vt:lpstr>PowerPoint Presentation</vt:lpstr>
      <vt:lpstr>PowerPoint Presentation</vt:lpstr>
      <vt:lpstr>PowerPoint Presentation</vt:lpstr>
      <vt:lpstr>ACCESS TO United Nations Open Data</vt:lpstr>
      <vt:lpstr>PowerPoint Presentation</vt:lpstr>
      <vt:lpstr>PowerPoint Presentation</vt:lpstr>
      <vt:lpstr>PowerPoint Presentation</vt:lpstr>
      <vt:lpstr>PowerPoint Presentation</vt:lpstr>
      <vt:lpstr>PowerPoint Presentation</vt:lpstr>
      <vt:lpstr>ACCESS TO WHO Global Health Observatory</vt:lpstr>
      <vt:lpstr>PowerPoint Presentation</vt:lpstr>
      <vt:lpstr>PowerPoint Presentation</vt:lpstr>
      <vt:lpstr>PowerPoint Presentation</vt:lpstr>
      <vt:lpstr>PowerPoint Presentation</vt:lpstr>
      <vt:lpstr>BEST PRACTICES</vt:lpstr>
      <vt:lpstr>CONCLUSION</vt:lpstr>
      <vt:lpstr>PowerPoint Presentation</vt:lpstr>
      <vt:lpstr>REFRENCES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Kierra Gunnell</dc:creator>
  <cp:lastModifiedBy>Cecilia Acheampomaah Dwomoh</cp:lastModifiedBy>
  <cp:revision>16</cp:revision>
  <dcterms:created xsi:type="dcterms:W3CDTF">2025-08-09T22:14:59Z</dcterms:created>
  <dcterms:modified xsi:type="dcterms:W3CDTF">2025-08-14T13:47:39Z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